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6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B1EF-6DE5-4B7D-AF39-FAE86FC0E6E1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4F3-9373-4F65-BD03-B77BC03A8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34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B1EF-6DE5-4B7D-AF39-FAE86FC0E6E1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4F3-9373-4F65-BD03-B77BC03A8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B1EF-6DE5-4B7D-AF39-FAE86FC0E6E1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4F3-9373-4F65-BD03-B77BC03A8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5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B1EF-6DE5-4B7D-AF39-FAE86FC0E6E1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4F3-9373-4F65-BD03-B77BC03A8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34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B1EF-6DE5-4B7D-AF39-FAE86FC0E6E1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4F3-9373-4F65-BD03-B77BC03A8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7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B1EF-6DE5-4B7D-AF39-FAE86FC0E6E1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4F3-9373-4F65-BD03-B77BC03A8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568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B1EF-6DE5-4B7D-AF39-FAE86FC0E6E1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4F3-9373-4F65-BD03-B77BC03A8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62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B1EF-6DE5-4B7D-AF39-FAE86FC0E6E1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4F3-9373-4F65-BD03-B77BC03A8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8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B1EF-6DE5-4B7D-AF39-FAE86FC0E6E1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4F3-9373-4F65-BD03-B77BC03A8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B1EF-6DE5-4B7D-AF39-FAE86FC0E6E1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4F3-9373-4F65-BD03-B77BC03A8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95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0B1EF-6DE5-4B7D-AF39-FAE86FC0E6E1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A44F3-9373-4F65-BD03-B77BC03A8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7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0B1EF-6DE5-4B7D-AF39-FAE86FC0E6E1}" type="datetimeFigureOut">
              <a:rPr lang="en-US" smtClean="0"/>
              <a:t>7/6/2025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A44F3-9373-4F65-BD03-B77BC03A82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06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364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6665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4444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93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403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9424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498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0536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485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380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25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8355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615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192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</cp:revision>
  <dcterms:created xsi:type="dcterms:W3CDTF">2025-07-06T15:33:38Z</dcterms:created>
  <dcterms:modified xsi:type="dcterms:W3CDTF">2025-07-06T15:33:55Z</dcterms:modified>
</cp:coreProperties>
</file>