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4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0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9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F80A-E2C1-4101-8E85-9A7F84BA02D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5AD9-0AF0-4BB7-93F6-5ED2792A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65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51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09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02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78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47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79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77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35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38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37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92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36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80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62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93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17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9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88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92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35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33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5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25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2025-07-06T19:11:05Z</dcterms:created>
  <dcterms:modified xsi:type="dcterms:W3CDTF">2025-07-06T19:11:31Z</dcterms:modified>
</cp:coreProperties>
</file>