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4572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endParaRPr lang="en-GB"/>
          </a:p>
        </p:txBody>
      </p:sp>
      <p:sp>
        <p:nvSpPr>
          <p:cNvPr id="3" name="Date Placeholder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fld id="{45999D71-34E6-4A3C-B3E6-1759521A9246}" type="datetime1">
              <a:rPr lang="en-GB"/>
              <a:pPr lvl="0"/>
              <a:t>15/07/2026</a:t>
            </a:fld>
            <a:endParaRPr lang="en-GB"/>
          </a:p>
        </p:txBody>
      </p:sp>
      <p:sp>
        <p:nvSpPr>
          <p:cNvPr id="4" name="Slide Image Placeholder 3"/>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es Placeholder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4572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endParaRPr lang="en-GB"/>
          </a:p>
        </p:txBody>
      </p:sp>
      <p:sp>
        <p:nvSpPr>
          <p:cNvPr id="7" name="Slide Number Placeholder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4572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fld id="{7080C5FC-3994-40FF-A42D-82E69E95B5A1}" type="slidenum">
              <a:t>‹#›</a:t>
            </a:fld>
            <a:endParaRPr lang="en-GB"/>
          </a:p>
        </p:txBody>
      </p:sp>
    </p:spTree>
    <p:extLst>
      <p:ext uri="{BB962C8B-B14F-4D97-AF65-F5344CB8AC3E}">
        <p14:creationId xmlns:p14="http://schemas.microsoft.com/office/powerpoint/2010/main" val="1542398195"/>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txBox="1">
            <a:spLocks noGrp="1"/>
          </p:cNvSpPr>
          <p:nvPr>
            <p:ph type="body" sz="quarter" idx="1"/>
          </p:nvPr>
        </p:nvSpPr>
        <p:spPr/>
        <p:txBody>
          <a:bodyPr/>
          <a:lstStyle/>
          <a:p>
            <a:endParaRPr lang="en-US"/>
          </a:p>
        </p:txBody>
      </p:sp>
      <p:sp>
        <p:nvSpPr>
          <p:cNvPr id="4" name="Slide Number Placeholder 3"/>
          <p:cNvSpPr txBox="1"/>
          <p:nvPr/>
        </p:nvSpPr>
        <p:spPr>
          <a:xfrm>
            <a:off x="3884608" y="8685208"/>
            <a:ext cx="2971800" cy="458791"/>
          </a:xfrm>
          <a:prstGeom prst="rect">
            <a:avLst/>
          </a:prstGeom>
          <a:noFill/>
          <a:ln cap="rnd">
            <a:noFill/>
          </a:ln>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156ADA83-EBF7-4294-B961-E66820AE79CC}" type="slidenum">
              <a:t>8</a:t>
            </a:fld>
            <a:endParaRPr lang="en-GB" sz="1200" b="0" i="0" u="none" strike="noStrike" kern="1200" cap="none" spc="0" baseline="0">
              <a:solidFill>
                <a:srgbClr val="000000"/>
              </a:solidFill>
              <a:uFillTx/>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8"/>
          <p:cNvGrpSpPr/>
          <p:nvPr/>
        </p:nvGrpSpPr>
        <p:grpSpPr>
          <a:xfrm>
            <a:off x="546097" y="-4764"/>
            <a:ext cx="5014918" cy="6862763"/>
            <a:chOff x="546097" y="-4764"/>
            <a:chExt cx="5014918" cy="6862763"/>
          </a:xfrm>
        </p:grpSpPr>
        <p:sp>
          <p:nvSpPr>
            <p:cNvPr id="3" name="Freeform 6"/>
            <p:cNvSpPr/>
            <p:nvPr/>
          </p:nvSpPr>
          <p:spPr>
            <a:xfrm>
              <a:off x="984251" y="-4764"/>
              <a:ext cx="1063620" cy="2782884"/>
            </a:xfrm>
            <a:custGeom>
              <a:avLst/>
              <a:gdLst>
                <a:gd name="f0" fmla="val w"/>
                <a:gd name="f1" fmla="val h"/>
                <a:gd name="f2" fmla="val 0"/>
                <a:gd name="f3" fmla="val 670"/>
                <a:gd name="f4" fmla="val 1753"/>
                <a:gd name="f5" fmla="val 1696"/>
                <a:gd name="f6" fmla="val 225"/>
                <a:gd name="f7" fmla="val 430"/>
                <a:gd name="f8" fmla="*/ f0 1 670"/>
                <a:gd name="f9" fmla="*/ f1 1 1753"/>
                <a:gd name="f10" fmla="val f2"/>
                <a:gd name="f11" fmla="val f3"/>
                <a:gd name="f12" fmla="val f4"/>
                <a:gd name="f13" fmla="+- f12 0 f10"/>
                <a:gd name="f14" fmla="+- f11 0 f10"/>
                <a:gd name="f15" fmla="*/ f14 1 670"/>
                <a:gd name="f16" fmla="*/ f13 1 1753"/>
                <a:gd name="f17" fmla="*/ 0 1 f15"/>
                <a:gd name="f18" fmla="*/ f11 1 f15"/>
                <a:gd name="f19" fmla="*/ 0 1 f16"/>
                <a:gd name="f20" fmla="*/ f12 1 f16"/>
                <a:gd name="f21" fmla="*/ f17 f8 1"/>
                <a:gd name="f22" fmla="*/ f18 f8 1"/>
                <a:gd name="f23" fmla="*/ f20 f9 1"/>
                <a:gd name="f24" fmla="*/ f19 f9 1"/>
              </a:gdLst>
              <a:ahLst/>
              <a:cxnLst>
                <a:cxn ang="3cd4">
                  <a:pos x="hc" y="t"/>
                </a:cxn>
                <a:cxn ang="0">
                  <a:pos x="r" y="vc"/>
                </a:cxn>
                <a:cxn ang="cd4">
                  <a:pos x="hc" y="b"/>
                </a:cxn>
                <a:cxn ang="cd2">
                  <a:pos x="l" y="vc"/>
                </a:cxn>
              </a:cxnLst>
              <a:rect l="f21" t="f24" r="f22" b="f23"/>
              <a:pathLst>
                <a:path w="670" h="1753">
                  <a:moveTo>
                    <a:pt x="f2" y="f5"/>
                  </a:moveTo>
                  <a:lnTo>
                    <a:pt x="f6" y="f4"/>
                  </a:lnTo>
                  <a:lnTo>
                    <a:pt x="f3" y="f2"/>
                  </a:lnTo>
                  <a:lnTo>
                    <a:pt x="f7" y="f2"/>
                  </a:lnTo>
                  <a:lnTo>
                    <a:pt x="f2" y="f5"/>
                  </a:lnTo>
                  <a:close/>
                </a:path>
              </a:pathLst>
            </a:custGeom>
            <a:solidFill>
              <a:srgbClr val="30ACEC"/>
            </a:solidFill>
            <a:ln cap="rnd">
              <a:noFill/>
              <a:prstDash val="solid"/>
            </a:ln>
          </p:spPr>
          <p:txBody>
            <a:bodyPr lIns="0" tIns="0" rIns="0" bIns="0"/>
            <a:lstStyle/>
            <a:p>
              <a:endParaRPr lang="en-US"/>
            </a:p>
          </p:txBody>
        </p:sp>
        <p:sp>
          <p:nvSpPr>
            <p:cNvPr id="4" name="Freeform 7"/>
            <p:cNvSpPr/>
            <p:nvPr/>
          </p:nvSpPr>
          <p:spPr>
            <a:xfrm>
              <a:off x="546097" y="-4764"/>
              <a:ext cx="1035045" cy="2673348"/>
            </a:xfrm>
            <a:custGeom>
              <a:avLst/>
              <a:gdLst>
                <a:gd name="f0" fmla="val w"/>
                <a:gd name="f1" fmla="val h"/>
                <a:gd name="f2" fmla="val 0"/>
                <a:gd name="f3" fmla="val 652"/>
                <a:gd name="f4" fmla="val 1684"/>
                <a:gd name="f5" fmla="val 225"/>
                <a:gd name="f6" fmla="val 411"/>
                <a:gd name="f7" fmla="val 1627"/>
                <a:gd name="f8" fmla="val 219"/>
                <a:gd name="f9" fmla="val 1681"/>
                <a:gd name="f10" fmla="*/ f0 1 652"/>
                <a:gd name="f11" fmla="*/ f1 1 1684"/>
                <a:gd name="f12" fmla="val f2"/>
                <a:gd name="f13" fmla="val f3"/>
                <a:gd name="f14" fmla="val f4"/>
                <a:gd name="f15" fmla="+- f14 0 f12"/>
                <a:gd name="f16" fmla="+- f13 0 f12"/>
                <a:gd name="f17" fmla="*/ f16 1 652"/>
                <a:gd name="f18" fmla="*/ f15 1 1684"/>
                <a:gd name="f19" fmla="*/ 0 1 f17"/>
                <a:gd name="f20" fmla="*/ f13 1 f17"/>
                <a:gd name="f21" fmla="*/ 0 1 f18"/>
                <a:gd name="f22" fmla="*/ f14 1 f18"/>
                <a:gd name="f23" fmla="*/ f19 f10 1"/>
                <a:gd name="f24" fmla="*/ f20 f10 1"/>
                <a:gd name="f25" fmla="*/ f22 f11 1"/>
                <a:gd name="f26" fmla="*/ f21 f11 1"/>
              </a:gdLst>
              <a:ahLst/>
              <a:cxnLst>
                <a:cxn ang="3cd4">
                  <a:pos x="hc" y="t"/>
                </a:cxn>
                <a:cxn ang="0">
                  <a:pos x="r" y="vc"/>
                </a:cxn>
                <a:cxn ang="cd4">
                  <a:pos x="hc" y="b"/>
                </a:cxn>
                <a:cxn ang="cd2">
                  <a:pos x="l" y="vc"/>
                </a:cxn>
              </a:cxnLst>
              <a:rect l="f23" t="f26" r="f24" b="f25"/>
              <a:pathLst>
                <a:path w="652" h="1684">
                  <a:moveTo>
                    <a:pt x="f5" y="f4"/>
                  </a:moveTo>
                  <a:lnTo>
                    <a:pt x="f3" y="f2"/>
                  </a:lnTo>
                  <a:lnTo>
                    <a:pt x="f6" y="f2"/>
                  </a:lnTo>
                  <a:lnTo>
                    <a:pt x="f2" y="f7"/>
                  </a:lnTo>
                  <a:lnTo>
                    <a:pt x="f8" y="f9"/>
                  </a:lnTo>
                  <a:lnTo>
                    <a:pt x="f5" y="f4"/>
                  </a:lnTo>
                  <a:close/>
                </a:path>
              </a:pathLst>
            </a:custGeom>
            <a:solidFill>
              <a:srgbClr val="595959"/>
            </a:solidFill>
            <a:ln cap="rnd">
              <a:noFill/>
              <a:prstDash val="solid"/>
            </a:ln>
          </p:spPr>
          <p:txBody>
            <a:bodyPr lIns="0" tIns="0" rIns="0" bIns="0"/>
            <a:lstStyle/>
            <a:p>
              <a:endParaRPr lang="en-US"/>
            </a:p>
          </p:txBody>
        </p:sp>
        <p:sp>
          <p:nvSpPr>
            <p:cNvPr id="5" name="Freeform 9"/>
            <p:cNvSpPr/>
            <p:nvPr/>
          </p:nvSpPr>
          <p:spPr>
            <a:xfrm>
              <a:off x="546097" y="2582859"/>
              <a:ext cx="2693986" cy="4275140"/>
            </a:xfrm>
            <a:custGeom>
              <a:avLst/>
              <a:gdLst>
                <a:gd name="f0" fmla="val w"/>
                <a:gd name="f1" fmla="val h"/>
                <a:gd name="f2" fmla="val 0"/>
                <a:gd name="f3" fmla="val 1697"/>
                <a:gd name="f4" fmla="val 2693"/>
                <a:gd name="f5" fmla="val 1622"/>
                <a:gd name="f6" fmla="*/ f0 1 1697"/>
                <a:gd name="f7" fmla="*/ f1 1 2693"/>
                <a:gd name="f8" fmla="val f2"/>
                <a:gd name="f9" fmla="val f3"/>
                <a:gd name="f10" fmla="val f4"/>
                <a:gd name="f11" fmla="+- f10 0 f8"/>
                <a:gd name="f12" fmla="+- f9 0 f8"/>
                <a:gd name="f13" fmla="*/ f12 1 1697"/>
                <a:gd name="f14" fmla="*/ f11 1 2693"/>
                <a:gd name="f15" fmla="*/ 0 1 f13"/>
                <a:gd name="f16" fmla="*/ f9 1 f13"/>
                <a:gd name="f17" fmla="*/ 0 1 f14"/>
                <a:gd name="f18" fmla="*/ f10 1 f14"/>
                <a:gd name="f19" fmla="*/ f15 f6 1"/>
                <a:gd name="f20" fmla="*/ f16 f6 1"/>
                <a:gd name="f21" fmla="*/ f18 f7 1"/>
                <a:gd name="f22" fmla="*/ f17 f7 1"/>
              </a:gdLst>
              <a:ahLst/>
              <a:cxnLst>
                <a:cxn ang="3cd4">
                  <a:pos x="hc" y="t"/>
                </a:cxn>
                <a:cxn ang="0">
                  <a:pos x="r" y="vc"/>
                </a:cxn>
                <a:cxn ang="cd4">
                  <a:pos x="hc" y="b"/>
                </a:cxn>
                <a:cxn ang="cd2">
                  <a:pos x="l" y="vc"/>
                </a:cxn>
              </a:cxnLst>
              <a:rect l="f19" t="f22" r="f20" b="f21"/>
              <a:pathLst>
                <a:path w="1697" h="2693">
                  <a:moveTo>
                    <a:pt x="f2" y="f2"/>
                  </a:moveTo>
                  <a:lnTo>
                    <a:pt x="f5" y="f4"/>
                  </a:lnTo>
                  <a:lnTo>
                    <a:pt x="f3" y="f4"/>
                  </a:lnTo>
                  <a:lnTo>
                    <a:pt x="f2" y="f2"/>
                  </a:lnTo>
                  <a:close/>
                </a:path>
              </a:pathLst>
            </a:custGeom>
            <a:solidFill>
              <a:srgbClr val="262626"/>
            </a:solidFill>
            <a:ln cap="rnd">
              <a:noFill/>
              <a:prstDash val="solid"/>
            </a:ln>
          </p:spPr>
          <p:txBody>
            <a:bodyPr lIns="0" tIns="0" rIns="0" bIns="0"/>
            <a:lstStyle/>
            <a:p>
              <a:endParaRPr lang="en-US"/>
            </a:p>
          </p:txBody>
        </p:sp>
        <p:sp>
          <p:nvSpPr>
            <p:cNvPr id="6" name="Freeform 10"/>
            <p:cNvSpPr/>
            <p:nvPr/>
          </p:nvSpPr>
          <p:spPr>
            <a:xfrm>
              <a:off x="989015" y="2692395"/>
              <a:ext cx="3332165" cy="4165604"/>
            </a:xfrm>
            <a:custGeom>
              <a:avLst/>
              <a:gdLst>
                <a:gd name="f0" fmla="val w"/>
                <a:gd name="f1" fmla="val h"/>
                <a:gd name="f2" fmla="val 0"/>
                <a:gd name="f3" fmla="val 2099"/>
                <a:gd name="f4" fmla="val 2624"/>
                <a:gd name="f5" fmla="val 2021"/>
                <a:gd name="f6" fmla="*/ f0 1 2099"/>
                <a:gd name="f7" fmla="*/ f1 1 2624"/>
                <a:gd name="f8" fmla="val f2"/>
                <a:gd name="f9" fmla="val f3"/>
                <a:gd name="f10" fmla="val f4"/>
                <a:gd name="f11" fmla="+- f10 0 f8"/>
                <a:gd name="f12" fmla="+- f9 0 f8"/>
                <a:gd name="f13" fmla="*/ f12 1 2099"/>
                <a:gd name="f14" fmla="*/ f11 1 2624"/>
                <a:gd name="f15" fmla="*/ 0 1 f13"/>
                <a:gd name="f16" fmla="*/ f9 1 f13"/>
                <a:gd name="f17" fmla="*/ 0 1 f14"/>
                <a:gd name="f18" fmla="*/ f10 1 f14"/>
                <a:gd name="f19" fmla="*/ f15 f6 1"/>
                <a:gd name="f20" fmla="*/ f16 f6 1"/>
                <a:gd name="f21" fmla="*/ f18 f7 1"/>
                <a:gd name="f22" fmla="*/ f17 f7 1"/>
              </a:gdLst>
              <a:ahLst/>
              <a:cxnLst>
                <a:cxn ang="3cd4">
                  <a:pos x="hc" y="t"/>
                </a:cxn>
                <a:cxn ang="0">
                  <a:pos x="r" y="vc"/>
                </a:cxn>
                <a:cxn ang="cd4">
                  <a:pos x="hc" y="b"/>
                </a:cxn>
                <a:cxn ang="cd2">
                  <a:pos x="l" y="vc"/>
                </a:cxn>
              </a:cxnLst>
              <a:rect l="f19" t="f22" r="f20" b="f21"/>
              <a:pathLst>
                <a:path w="2099" h="2624">
                  <a:moveTo>
                    <a:pt x="f3" y="f4"/>
                  </a:moveTo>
                  <a:lnTo>
                    <a:pt x="f2" y="f2"/>
                  </a:lnTo>
                  <a:lnTo>
                    <a:pt x="f5" y="f4"/>
                  </a:lnTo>
                  <a:lnTo>
                    <a:pt x="f3" y="f4"/>
                  </a:lnTo>
                  <a:close/>
                </a:path>
              </a:pathLst>
            </a:custGeom>
            <a:solidFill>
              <a:srgbClr val="0C5A82"/>
            </a:solidFill>
            <a:ln cap="rnd">
              <a:noFill/>
              <a:prstDash val="solid"/>
            </a:ln>
          </p:spPr>
          <p:txBody>
            <a:bodyPr lIns="0" tIns="0" rIns="0" bIns="0"/>
            <a:lstStyle/>
            <a:p>
              <a:endParaRPr lang="en-US"/>
            </a:p>
          </p:txBody>
        </p:sp>
        <p:sp>
          <p:nvSpPr>
            <p:cNvPr id="7" name="Freeform 11"/>
            <p:cNvSpPr/>
            <p:nvPr/>
          </p:nvSpPr>
          <p:spPr>
            <a:xfrm>
              <a:off x="984251" y="2687641"/>
              <a:ext cx="4576764" cy="4170358"/>
            </a:xfrm>
            <a:custGeom>
              <a:avLst/>
              <a:gdLst>
                <a:gd name="f0" fmla="val w"/>
                <a:gd name="f1" fmla="val h"/>
                <a:gd name="f2" fmla="val 0"/>
                <a:gd name="f3" fmla="val 2883"/>
                <a:gd name="f4" fmla="val 2627"/>
                <a:gd name="f5" fmla="val 3"/>
                <a:gd name="f6" fmla="val 2102"/>
                <a:gd name="f7" fmla="val 225"/>
                <a:gd name="f8" fmla="val 57"/>
                <a:gd name="f9" fmla="*/ f0 1 2883"/>
                <a:gd name="f10" fmla="*/ f1 1 2627"/>
                <a:gd name="f11" fmla="val f2"/>
                <a:gd name="f12" fmla="val f3"/>
                <a:gd name="f13" fmla="val f4"/>
                <a:gd name="f14" fmla="+- f13 0 f11"/>
                <a:gd name="f15" fmla="+- f12 0 f11"/>
                <a:gd name="f16" fmla="*/ f15 1 2883"/>
                <a:gd name="f17" fmla="*/ f14 1 2627"/>
                <a:gd name="f18" fmla="*/ 0 1 f16"/>
                <a:gd name="f19" fmla="*/ f12 1 f16"/>
                <a:gd name="f20" fmla="*/ 0 1 f17"/>
                <a:gd name="f21" fmla="*/ f13 1 f17"/>
                <a:gd name="f22" fmla="*/ f18 f9 1"/>
                <a:gd name="f23" fmla="*/ f19 f9 1"/>
                <a:gd name="f24" fmla="*/ f21 f10 1"/>
                <a:gd name="f25" fmla="*/ f20 f10 1"/>
              </a:gdLst>
              <a:ahLst/>
              <a:cxnLst>
                <a:cxn ang="3cd4">
                  <a:pos x="hc" y="t"/>
                </a:cxn>
                <a:cxn ang="0">
                  <a:pos x="r" y="vc"/>
                </a:cxn>
                <a:cxn ang="cd4">
                  <a:pos x="hc" y="b"/>
                </a:cxn>
                <a:cxn ang="cd2">
                  <a:pos x="l" y="vc"/>
                </a:cxn>
              </a:cxnLst>
              <a:rect l="f22" t="f25" r="f23" b="f24"/>
              <a:pathLst>
                <a:path w="2883" h="2627">
                  <a:moveTo>
                    <a:pt x="f2" y="f2"/>
                  </a:moveTo>
                  <a:lnTo>
                    <a:pt x="f5" y="f5"/>
                  </a:lnTo>
                  <a:lnTo>
                    <a:pt x="f6" y="f4"/>
                  </a:lnTo>
                  <a:lnTo>
                    <a:pt x="f3" y="f4"/>
                  </a:lnTo>
                  <a:lnTo>
                    <a:pt x="f7" y="f8"/>
                  </a:lnTo>
                  <a:lnTo>
                    <a:pt x="f2" y="f2"/>
                  </a:lnTo>
                  <a:close/>
                </a:path>
              </a:pathLst>
            </a:custGeom>
            <a:solidFill>
              <a:srgbClr val="1287C3"/>
            </a:solidFill>
            <a:ln cap="rnd">
              <a:noFill/>
              <a:prstDash val="solid"/>
            </a:ln>
          </p:spPr>
          <p:txBody>
            <a:bodyPr lIns="0" tIns="0" rIns="0" bIns="0"/>
            <a:lstStyle/>
            <a:p>
              <a:endParaRPr lang="en-US"/>
            </a:p>
          </p:txBody>
        </p:sp>
        <p:sp>
          <p:nvSpPr>
            <p:cNvPr id="8" name="Freeform 12"/>
            <p:cNvSpPr/>
            <p:nvPr/>
          </p:nvSpPr>
          <p:spPr>
            <a:xfrm>
              <a:off x="546097" y="2578095"/>
              <a:ext cx="3584576" cy="4279904"/>
            </a:xfrm>
            <a:custGeom>
              <a:avLst/>
              <a:gdLst>
                <a:gd name="f0" fmla="val w"/>
                <a:gd name="f1" fmla="val h"/>
                <a:gd name="f2" fmla="val 0"/>
                <a:gd name="f3" fmla="val 2258"/>
                <a:gd name="f4" fmla="val 2696"/>
                <a:gd name="f5" fmla="val 264"/>
                <a:gd name="f6" fmla="val 111"/>
                <a:gd name="f7" fmla="val 228"/>
                <a:gd name="f8" fmla="val 60"/>
                <a:gd name="f9" fmla="val 225"/>
                <a:gd name="f10" fmla="val 57"/>
                <a:gd name="f11" fmla="val 3"/>
                <a:gd name="f12" fmla="val 1697"/>
                <a:gd name="f13" fmla="*/ f0 1 2258"/>
                <a:gd name="f14" fmla="*/ f1 1 2696"/>
                <a:gd name="f15" fmla="val f2"/>
                <a:gd name="f16" fmla="val f3"/>
                <a:gd name="f17" fmla="val f4"/>
                <a:gd name="f18" fmla="+- f17 0 f15"/>
                <a:gd name="f19" fmla="+- f16 0 f15"/>
                <a:gd name="f20" fmla="*/ f19 1 2258"/>
                <a:gd name="f21" fmla="*/ f18 1 2696"/>
                <a:gd name="f22" fmla="*/ 0 1 f20"/>
                <a:gd name="f23" fmla="*/ f16 1 f20"/>
                <a:gd name="f24" fmla="*/ 0 1 f21"/>
                <a:gd name="f25" fmla="*/ f17 1 f21"/>
                <a:gd name="f26" fmla="*/ f22 f13 1"/>
                <a:gd name="f27" fmla="*/ f23 f13 1"/>
                <a:gd name="f28" fmla="*/ f25 f14 1"/>
                <a:gd name="f29" fmla="*/ f24 f14 1"/>
              </a:gdLst>
              <a:ahLst/>
              <a:cxnLst>
                <a:cxn ang="3cd4">
                  <a:pos x="hc" y="t"/>
                </a:cxn>
                <a:cxn ang="0">
                  <a:pos x="r" y="vc"/>
                </a:cxn>
                <a:cxn ang="cd4">
                  <a:pos x="hc" y="b"/>
                </a:cxn>
                <a:cxn ang="cd2">
                  <a:pos x="l" y="vc"/>
                </a:cxn>
              </a:cxnLst>
              <a:rect l="f26" t="f29" r="f27" b="f28"/>
              <a:pathLst>
                <a:path w="2258" h="2696">
                  <a:moveTo>
                    <a:pt x="f3" y="f4"/>
                  </a:moveTo>
                  <a:lnTo>
                    <a:pt x="f5" y="f6"/>
                  </a:lnTo>
                  <a:lnTo>
                    <a:pt x="f7" y="f8"/>
                  </a:lnTo>
                  <a:lnTo>
                    <a:pt x="f9" y="f10"/>
                  </a:lnTo>
                  <a:lnTo>
                    <a:pt x="f2" y="f2"/>
                  </a:lnTo>
                  <a:lnTo>
                    <a:pt x="f2" y="f11"/>
                  </a:lnTo>
                  <a:lnTo>
                    <a:pt x="f12" y="f4"/>
                  </a:lnTo>
                  <a:lnTo>
                    <a:pt x="f3" y="f4"/>
                  </a:lnTo>
                  <a:close/>
                </a:path>
              </a:pathLst>
            </a:custGeom>
            <a:solidFill>
              <a:srgbClr val="404040"/>
            </a:solidFill>
            <a:ln cap="rnd">
              <a:noFill/>
              <a:prstDash val="solid"/>
            </a:ln>
          </p:spPr>
          <p:txBody>
            <a:bodyPr lIns="0" tIns="0" rIns="0" bIns="0"/>
            <a:lstStyle/>
            <a:p>
              <a:endParaRPr lang="en-US"/>
            </a:p>
          </p:txBody>
        </p:sp>
      </p:grpSp>
      <p:sp>
        <p:nvSpPr>
          <p:cNvPr id="9" name="Title 1"/>
          <p:cNvSpPr txBox="1">
            <a:spLocks noGrp="1"/>
          </p:cNvSpPr>
          <p:nvPr>
            <p:ph type="ctrTitle"/>
          </p:nvPr>
        </p:nvSpPr>
        <p:spPr>
          <a:xfrm>
            <a:off x="2928402" y="1380067"/>
            <a:ext cx="8574621" cy="2616198"/>
          </a:xfrm>
        </p:spPr>
        <p:txBody>
          <a:bodyPr anchor="b" anchorCtr="0"/>
          <a:lstStyle>
            <a:lvl1pPr algn="r">
              <a:defRPr sz="6000"/>
            </a:lvl1pPr>
          </a:lstStyle>
          <a:p>
            <a:pPr lvl="0"/>
            <a:r>
              <a:rPr lang="en-US"/>
              <a:t>Click to edit Master title style</a:t>
            </a:r>
          </a:p>
        </p:txBody>
      </p:sp>
      <p:sp>
        <p:nvSpPr>
          <p:cNvPr id="10" name="Subtitle 2"/>
          <p:cNvSpPr txBox="1">
            <a:spLocks noGrp="1"/>
          </p:cNvSpPr>
          <p:nvPr>
            <p:ph type="subTitle" idx="1"/>
          </p:nvPr>
        </p:nvSpPr>
        <p:spPr>
          <a:xfrm>
            <a:off x="4515380" y="3996266"/>
            <a:ext cx="6987643" cy="1388534"/>
          </a:xfrm>
        </p:spPr>
        <p:txBody>
          <a:bodyPr anchor="t"/>
          <a:lstStyle>
            <a:lvl1pPr marL="0" indent="0" algn="r">
              <a:spcBef>
                <a:spcPts val="500"/>
              </a:spcBef>
              <a:buNone/>
              <a:defRPr sz="2100"/>
            </a:lvl1pPr>
          </a:lstStyle>
          <a:p>
            <a:pPr lvl="0"/>
            <a:r>
              <a:rPr lang="en-US"/>
              <a:t>Click to edit Master subtitle style</a:t>
            </a:r>
          </a:p>
        </p:txBody>
      </p:sp>
      <p:sp>
        <p:nvSpPr>
          <p:cNvPr id="11" name="Date Placeholder 3"/>
          <p:cNvSpPr txBox="1">
            <a:spLocks noGrp="1"/>
          </p:cNvSpPr>
          <p:nvPr>
            <p:ph type="dt" sz="half" idx="7"/>
          </p:nvPr>
        </p:nvSpPr>
        <p:spPr/>
        <p:txBody>
          <a:bodyPr/>
          <a:lstStyle>
            <a:lvl1pPr>
              <a:defRPr/>
            </a:lvl1pPr>
          </a:lstStyle>
          <a:p>
            <a:pPr lvl="0"/>
            <a:fld id="{1E555407-9503-4121-B8D2-183DF4B5D0F3}" type="datetime1">
              <a:rPr lang="en-GB"/>
              <a:pPr lvl="0"/>
              <a:t>15/07/2026</a:t>
            </a:fld>
            <a:endParaRPr lang="en-GB"/>
          </a:p>
        </p:txBody>
      </p:sp>
      <p:sp>
        <p:nvSpPr>
          <p:cNvPr id="12" name="Footer Placeholder 4"/>
          <p:cNvSpPr txBox="1">
            <a:spLocks noGrp="1"/>
          </p:cNvSpPr>
          <p:nvPr>
            <p:ph type="ftr" sz="quarter" idx="9"/>
          </p:nvPr>
        </p:nvSpPr>
        <p:spPr>
          <a:xfrm>
            <a:off x="5332415" y="5883277"/>
            <a:ext cx="4324042" cy="365129"/>
          </a:xfrm>
        </p:spPr>
        <p:txBody>
          <a:bodyPr/>
          <a:lstStyle>
            <a:lvl1pPr>
              <a:defRPr/>
            </a:lvl1pPr>
          </a:lstStyle>
          <a:p>
            <a:pPr lvl="0"/>
            <a:endParaRPr lang="en-GB"/>
          </a:p>
        </p:txBody>
      </p:sp>
      <p:sp>
        <p:nvSpPr>
          <p:cNvPr id="13" name="Slide Number Placeholder 5"/>
          <p:cNvSpPr txBox="1">
            <a:spLocks noGrp="1"/>
          </p:cNvSpPr>
          <p:nvPr>
            <p:ph type="sldNum" sz="quarter" idx="8"/>
          </p:nvPr>
        </p:nvSpPr>
        <p:spPr/>
        <p:txBody>
          <a:bodyPr/>
          <a:lstStyle>
            <a:lvl1pPr>
              <a:defRPr/>
            </a:lvl1pPr>
          </a:lstStyle>
          <a:p>
            <a:pPr lvl="0"/>
            <a:fld id="{C547584B-BE44-4175-AB74-59CF9CD77207}" type="slidenum">
              <a:t>‹#›</a:t>
            </a:fld>
            <a:endParaRPr lang="en-GB"/>
          </a:p>
        </p:txBody>
      </p:sp>
    </p:spTree>
    <p:extLst>
      <p:ext uri="{BB962C8B-B14F-4D97-AF65-F5344CB8AC3E}">
        <p14:creationId xmlns:p14="http://schemas.microsoft.com/office/powerpoint/2010/main" val="6900185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484308" y="4732861"/>
            <a:ext cx="10018715" cy="566735"/>
          </a:xfrm>
        </p:spPr>
        <p:txBody>
          <a:bodyPr anchor="b"/>
          <a:lstStyle>
            <a:lvl1pPr>
              <a:defRPr sz="2400"/>
            </a:lvl1pPr>
          </a:lstStyle>
          <a:p>
            <a:pPr lvl="0"/>
            <a:r>
              <a:rPr lang="en-US"/>
              <a:t>Click to edit Master title style</a:t>
            </a:r>
          </a:p>
        </p:txBody>
      </p:sp>
      <p:sp>
        <p:nvSpPr>
          <p:cNvPr id="3" name="Picture Placeholder 2"/>
          <p:cNvSpPr txBox="1">
            <a:spLocks noGrp="1"/>
          </p:cNvSpPr>
          <p:nvPr>
            <p:ph type="pic" idx="4294967295"/>
          </p:nvPr>
        </p:nvSpPr>
        <p:spPr>
          <a:xfrm>
            <a:off x="2386007" y="932111"/>
            <a:ext cx="8225942" cy="3164976"/>
          </a:xfrm>
          <a:ln w="38103">
            <a:solidFill>
              <a:srgbClr val="CDD0D1"/>
            </a:solidFill>
          </a:ln>
        </p:spPr>
        <p:txBody>
          <a:bodyPr anchor="t" anchorCtr="1"/>
          <a:lstStyle>
            <a:lvl1pPr marL="0" indent="0" algn="ctr">
              <a:spcBef>
                <a:spcPts val="400"/>
              </a:spcBef>
              <a:buNone/>
              <a:defRPr sz="1600"/>
            </a:lvl1pPr>
          </a:lstStyle>
          <a:p>
            <a:pPr lvl="0"/>
            <a:r>
              <a:rPr lang="en-US"/>
              <a:t>Click icon to add picture</a:t>
            </a:r>
          </a:p>
        </p:txBody>
      </p:sp>
      <p:sp>
        <p:nvSpPr>
          <p:cNvPr id="4" name="Text Placeholder 3"/>
          <p:cNvSpPr txBox="1">
            <a:spLocks noGrp="1"/>
          </p:cNvSpPr>
          <p:nvPr>
            <p:ph type="body" idx="4294967295"/>
          </p:nvPr>
        </p:nvSpPr>
        <p:spPr>
          <a:xfrm>
            <a:off x="1484308" y="5299606"/>
            <a:ext cx="10018715" cy="493711"/>
          </a:xfrm>
        </p:spPr>
        <p:txBody>
          <a:bodyPr anchorCtr="1"/>
          <a:lstStyle>
            <a:lvl1pPr marL="0" indent="0" algn="ctr">
              <a:spcBef>
                <a:spcPts val="300"/>
              </a:spcBef>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D3F0A718-CFC8-4C93-9142-9B7CB6A9EF08}" type="datetime1">
              <a:rPr lang="en-GB"/>
              <a:pPr lvl="0"/>
              <a:t>15/07/2026</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AEA30CC7-9E14-4E79-9703-DA5DCD09EA13}" type="slidenum">
              <a:t>‹#›</a:t>
            </a:fld>
            <a:endParaRPr lang="en-GB"/>
          </a:p>
        </p:txBody>
      </p:sp>
    </p:spTree>
    <p:extLst>
      <p:ext uri="{BB962C8B-B14F-4D97-AF65-F5344CB8AC3E}">
        <p14:creationId xmlns:p14="http://schemas.microsoft.com/office/powerpoint/2010/main" val="30334500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484308" y="685800"/>
            <a:ext cx="10018715" cy="3047996"/>
          </a:xfrm>
        </p:spPr>
        <p:txBody>
          <a:bodyPr/>
          <a:lstStyle>
            <a:lvl1pPr>
              <a:defRPr sz="3200"/>
            </a:lvl1pPr>
          </a:lstStyle>
          <a:p>
            <a:pPr lvl="0"/>
            <a:r>
              <a:rPr lang="en-US"/>
              <a:t>Click to edit Master title style</a:t>
            </a:r>
          </a:p>
        </p:txBody>
      </p:sp>
      <p:sp>
        <p:nvSpPr>
          <p:cNvPr id="3" name="Text Placeholder 2"/>
          <p:cNvSpPr txBox="1">
            <a:spLocks noGrp="1"/>
          </p:cNvSpPr>
          <p:nvPr>
            <p:ph type="body" idx="4294967295"/>
          </p:nvPr>
        </p:nvSpPr>
        <p:spPr>
          <a:xfrm>
            <a:off x="1484308" y="4343400"/>
            <a:ext cx="10018715" cy="1447796"/>
          </a:xfrm>
        </p:spPr>
        <p:txBody>
          <a:bodyPr anchorCtr="1"/>
          <a:lstStyle>
            <a:lvl1pPr marL="0" indent="0" algn="ctr">
              <a:spcBef>
                <a:spcPts val="500"/>
              </a:spcBef>
              <a:buNone/>
              <a:defRPr sz="2000"/>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fld id="{9A489FD1-AC19-47BE-80FC-9BCB458A3277}" type="datetime1">
              <a:rPr lang="en-GB"/>
              <a:pPr lvl="0"/>
              <a:t>15/07/2026</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477C707D-E541-4DD9-B35E-7C6268865828}" type="slidenum">
              <a:t>‹#›</a:t>
            </a:fld>
            <a:endParaRPr lang="en-GB"/>
          </a:p>
        </p:txBody>
      </p:sp>
    </p:spTree>
    <p:extLst>
      <p:ext uri="{BB962C8B-B14F-4D97-AF65-F5344CB8AC3E}">
        <p14:creationId xmlns:p14="http://schemas.microsoft.com/office/powerpoint/2010/main" val="7954413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extBox 13"/>
          <p:cNvSpPr txBox="1"/>
          <p:nvPr/>
        </p:nvSpPr>
        <p:spPr>
          <a:xfrm>
            <a:off x="1598608" y="863019"/>
            <a:ext cx="609603" cy="584777"/>
          </a:xfrm>
          <a:prstGeom prst="rect">
            <a:avLst/>
          </a:prstGeom>
          <a:noFill/>
          <a:ln cap="rnd">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all" spc="0" baseline="0">
                <a:solidFill>
                  <a:srgbClr val="000000"/>
                </a:solidFill>
                <a:uFillTx/>
                <a:latin typeface="Corbel"/>
              </a:rPr>
              <a:t>“</a:t>
            </a:r>
          </a:p>
        </p:txBody>
      </p:sp>
      <p:sp>
        <p:nvSpPr>
          <p:cNvPr id="3" name="TextBox 14"/>
          <p:cNvSpPr txBox="1"/>
          <p:nvPr/>
        </p:nvSpPr>
        <p:spPr>
          <a:xfrm>
            <a:off x="10893420" y="2819396"/>
            <a:ext cx="609603" cy="584777"/>
          </a:xfrm>
          <a:prstGeom prst="rect">
            <a:avLst/>
          </a:prstGeom>
          <a:noFill/>
          <a:ln cap="rnd">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all" spc="0" baseline="0">
                <a:solidFill>
                  <a:srgbClr val="000000"/>
                </a:solidFill>
                <a:uFillTx/>
                <a:latin typeface="Corbel"/>
              </a:rPr>
              <a:t>”</a:t>
            </a:r>
          </a:p>
        </p:txBody>
      </p:sp>
      <p:sp>
        <p:nvSpPr>
          <p:cNvPr id="4" name="Title 1"/>
          <p:cNvSpPr txBox="1">
            <a:spLocks noGrp="1"/>
          </p:cNvSpPr>
          <p:nvPr>
            <p:ph type="title"/>
          </p:nvPr>
        </p:nvSpPr>
        <p:spPr>
          <a:xfrm>
            <a:off x="2208211" y="685800"/>
            <a:ext cx="8990015" cy="2743200"/>
          </a:xfrm>
        </p:spPr>
        <p:txBody>
          <a:bodyPr/>
          <a:lstStyle>
            <a:lvl1pPr>
              <a:defRPr sz="3200"/>
            </a:lvl1pPr>
          </a:lstStyle>
          <a:p>
            <a:pPr lvl="0"/>
            <a:r>
              <a:rPr lang="en-US"/>
              <a:t>Click to edit Master title style</a:t>
            </a:r>
          </a:p>
        </p:txBody>
      </p:sp>
      <p:sp>
        <p:nvSpPr>
          <p:cNvPr id="5" name="Text Placeholder 9"/>
          <p:cNvSpPr txBox="1">
            <a:spLocks noGrp="1"/>
          </p:cNvSpPr>
          <p:nvPr>
            <p:ph type="body" idx="4294967295"/>
          </p:nvPr>
        </p:nvSpPr>
        <p:spPr>
          <a:xfrm>
            <a:off x="2436811" y="3429000"/>
            <a:ext cx="8532815" cy="381003"/>
          </a:xfrm>
        </p:spPr>
        <p:txBody>
          <a:bodyPr/>
          <a:lstStyle>
            <a:lvl1pPr marL="0" indent="0">
              <a:spcBef>
                <a:spcPts val="400"/>
              </a:spcBef>
              <a:buNone/>
              <a:defRPr sz="1800"/>
            </a:lvl1pPr>
          </a:lstStyle>
          <a:p>
            <a:pPr lvl="0"/>
            <a:r>
              <a:rPr lang="en-US"/>
              <a:t>Click to edit Master text styles</a:t>
            </a:r>
          </a:p>
        </p:txBody>
      </p:sp>
      <p:sp>
        <p:nvSpPr>
          <p:cNvPr id="6" name="Text Placeholder 2"/>
          <p:cNvSpPr txBox="1">
            <a:spLocks noGrp="1"/>
          </p:cNvSpPr>
          <p:nvPr>
            <p:ph type="body" idx="4294967295"/>
          </p:nvPr>
        </p:nvSpPr>
        <p:spPr>
          <a:xfrm>
            <a:off x="1484308" y="4343400"/>
            <a:ext cx="10018715" cy="1447796"/>
          </a:xfrm>
        </p:spPr>
        <p:txBody>
          <a:bodyPr anchorCtr="1"/>
          <a:lstStyle>
            <a:lvl1pPr marL="0" indent="0" algn="ctr">
              <a:spcBef>
                <a:spcPts val="500"/>
              </a:spcBef>
              <a:buNone/>
              <a:defRPr sz="2000"/>
            </a:lvl1pPr>
          </a:lstStyle>
          <a:p>
            <a:pPr lvl="0"/>
            <a:r>
              <a:rPr lang="en-US"/>
              <a:t>Click to edit Master text styles</a:t>
            </a:r>
          </a:p>
        </p:txBody>
      </p:sp>
      <p:sp>
        <p:nvSpPr>
          <p:cNvPr id="7" name="Date Placeholder 3"/>
          <p:cNvSpPr txBox="1">
            <a:spLocks noGrp="1"/>
          </p:cNvSpPr>
          <p:nvPr>
            <p:ph type="dt" sz="half" idx="7"/>
          </p:nvPr>
        </p:nvSpPr>
        <p:spPr/>
        <p:txBody>
          <a:bodyPr/>
          <a:lstStyle>
            <a:lvl1pPr>
              <a:defRPr/>
            </a:lvl1pPr>
          </a:lstStyle>
          <a:p>
            <a:pPr lvl="0"/>
            <a:fld id="{6061B416-FA92-4EB8-A827-4754F6EEA93F}" type="datetime1">
              <a:rPr lang="en-GB"/>
              <a:pPr lvl="0"/>
              <a:t>15/07/2026</a:t>
            </a:fld>
            <a:endParaRPr lang="en-GB"/>
          </a:p>
        </p:txBody>
      </p:sp>
      <p:sp>
        <p:nvSpPr>
          <p:cNvPr id="8" name="Footer Placeholder 4"/>
          <p:cNvSpPr txBox="1">
            <a:spLocks noGrp="1"/>
          </p:cNvSpPr>
          <p:nvPr>
            <p:ph type="ftr" sz="quarter" idx="9"/>
          </p:nvPr>
        </p:nvSpPr>
        <p:spPr/>
        <p:txBody>
          <a:bodyPr/>
          <a:lstStyle>
            <a:lvl1pPr>
              <a:defRPr/>
            </a:lvl1pPr>
          </a:lstStyle>
          <a:p>
            <a:pPr lvl="0"/>
            <a:endParaRPr lang="en-GB"/>
          </a:p>
        </p:txBody>
      </p:sp>
      <p:sp>
        <p:nvSpPr>
          <p:cNvPr id="9" name="Slide Number Placeholder 5"/>
          <p:cNvSpPr txBox="1">
            <a:spLocks noGrp="1"/>
          </p:cNvSpPr>
          <p:nvPr>
            <p:ph type="sldNum" sz="quarter" idx="8"/>
          </p:nvPr>
        </p:nvSpPr>
        <p:spPr/>
        <p:txBody>
          <a:bodyPr/>
          <a:lstStyle>
            <a:lvl1pPr>
              <a:defRPr/>
            </a:lvl1pPr>
          </a:lstStyle>
          <a:p>
            <a:pPr lvl="0"/>
            <a:fld id="{BB2A4319-27E0-4402-840B-33B95135C561}" type="slidenum">
              <a:t>‹#›</a:t>
            </a:fld>
            <a:endParaRPr lang="en-GB"/>
          </a:p>
        </p:txBody>
      </p:sp>
    </p:spTree>
    <p:extLst>
      <p:ext uri="{BB962C8B-B14F-4D97-AF65-F5344CB8AC3E}">
        <p14:creationId xmlns:p14="http://schemas.microsoft.com/office/powerpoint/2010/main" val="314753880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txBox="1">
            <a:spLocks noGrp="1"/>
          </p:cNvSpPr>
          <p:nvPr>
            <p:ph type="title"/>
          </p:nvPr>
        </p:nvSpPr>
        <p:spPr>
          <a:xfrm>
            <a:off x="1484308" y="3308582"/>
            <a:ext cx="10018705" cy="1468800"/>
          </a:xfrm>
        </p:spPr>
        <p:txBody>
          <a:bodyPr anchor="b" anchorCtr="0"/>
          <a:lstStyle>
            <a:lvl1pPr algn="r">
              <a:defRPr sz="3200"/>
            </a:lvl1pPr>
          </a:lstStyle>
          <a:p>
            <a:pPr lvl="0"/>
            <a:r>
              <a:rPr lang="en-US"/>
              <a:t>Click to edit Master title style</a:t>
            </a:r>
          </a:p>
        </p:txBody>
      </p:sp>
      <p:sp>
        <p:nvSpPr>
          <p:cNvPr id="3" name="Text Placeholder 2"/>
          <p:cNvSpPr txBox="1">
            <a:spLocks noGrp="1"/>
          </p:cNvSpPr>
          <p:nvPr>
            <p:ph type="body" idx="4294967295"/>
          </p:nvPr>
        </p:nvSpPr>
        <p:spPr>
          <a:xfrm>
            <a:off x="1484308" y="4777383"/>
            <a:ext cx="10018705" cy="860395"/>
          </a:xfrm>
        </p:spPr>
        <p:txBody>
          <a:bodyPr anchor="t"/>
          <a:lstStyle>
            <a:lvl1pPr marL="0" indent="0" algn="r">
              <a:spcBef>
                <a:spcPts val="500"/>
              </a:spcBef>
              <a:buNone/>
              <a:defRPr sz="2000"/>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fld id="{D0DC3824-E14E-4B60-9F2C-50B08E3D29EF}" type="datetime1">
              <a:rPr lang="en-GB"/>
              <a:pPr lvl="0"/>
              <a:t>15/07/2026</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5CBE7C01-A26F-493C-B5E8-3D56FC1FF9AB}" type="slidenum">
              <a:t>‹#›</a:t>
            </a:fld>
            <a:endParaRPr lang="en-GB"/>
          </a:p>
        </p:txBody>
      </p:sp>
    </p:spTree>
    <p:extLst>
      <p:ext uri="{BB962C8B-B14F-4D97-AF65-F5344CB8AC3E}">
        <p14:creationId xmlns:p14="http://schemas.microsoft.com/office/powerpoint/2010/main" val="9875519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extBox 13"/>
          <p:cNvSpPr txBox="1"/>
          <p:nvPr/>
        </p:nvSpPr>
        <p:spPr>
          <a:xfrm>
            <a:off x="1598608" y="863019"/>
            <a:ext cx="609603" cy="584777"/>
          </a:xfrm>
          <a:prstGeom prst="rect">
            <a:avLst/>
          </a:prstGeom>
          <a:noFill/>
          <a:ln cap="rnd">
            <a:noFill/>
          </a:ln>
        </p:spPr>
        <p:txBody>
          <a:bodyPr vert="horz" wrap="square" lIns="91440" tIns="45720" rIns="91440" bIns="45720" anchor="ctr" anchorCtr="0" compatLnSpc="1">
            <a:no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all" spc="0" baseline="0">
                <a:solidFill>
                  <a:srgbClr val="000000"/>
                </a:solidFill>
                <a:uFillTx/>
                <a:latin typeface="Corbel"/>
              </a:rPr>
              <a:t>“</a:t>
            </a:r>
          </a:p>
        </p:txBody>
      </p:sp>
      <p:sp>
        <p:nvSpPr>
          <p:cNvPr id="3" name="TextBox 14"/>
          <p:cNvSpPr txBox="1"/>
          <p:nvPr/>
        </p:nvSpPr>
        <p:spPr>
          <a:xfrm>
            <a:off x="10893420" y="2819396"/>
            <a:ext cx="609603" cy="584777"/>
          </a:xfrm>
          <a:prstGeom prst="rect">
            <a:avLst/>
          </a:prstGeom>
          <a:noFill/>
          <a:ln cap="rnd">
            <a:noFill/>
          </a:ln>
        </p:spPr>
        <p:txBody>
          <a:bodyPr vert="horz" wrap="square" lIns="91440" tIns="45720" rIns="91440" bIns="45720" anchor="ctr"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8000" b="0" i="0" u="none" strike="noStrike" kern="1200" cap="all" spc="0" baseline="0">
                <a:solidFill>
                  <a:srgbClr val="000000"/>
                </a:solidFill>
                <a:uFillTx/>
                <a:latin typeface="Corbel"/>
              </a:rPr>
              <a:t>”</a:t>
            </a:r>
          </a:p>
        </p:txBody>
      </p:sp>
      <p:sp>
        <p:nvSpPr>
          <p:cNvPr id="4" name="Title 1"/>
          <p:cNvSpPr txBox="1">
            <a:spLocks noGrp="1"/>
          </p:cNvSpPr>
          <p:nvPr>
            <p:ph type="title"/>
          </p:nvPr>
        </p:nvSpPr>
        <p:spPr>
          <a:xfrm>
            <a:off x="2208211" y="685800"/>
            <a:ext cx="8990015" cy="2743200"/>
          </a:xfrm>
        </p:spPr>
        <p:txBody>
          <a:bodyPr/>
          <a:lstStyle>
            <a:lvl1pPr>
              <a:defRPr sz="3200"/>
            </a:lvl1pPr>
          </a:lstStyle>
          <a:p>
            <a:pPr lvl="0"/>
            <a:r>
              <a:rPr lang="en-US"/>
              <a:t>Click to edit Master title style</a:t>
            </a:r>
          </a:p>
        </p:txBody>
      </p:sp>
      <p:sp>
        <p:nvSpPr>
          <p:cNvPr id="5" name="Text Placeholder 9"/>
          <p:cNvSpPr txBox="1">
            <a:spLocks noGrp="1"/>
          </p:cNvSpPr>
          <p:nvPr>
            <p:ph type="body" idx="4294967295"/>
          </p:nvPr>
        </p:nvSpPr>
        <p:spPr>
          <a:xfrm>
            <a:off x="1484308" y="3886200"/>
            <a:ext cx="10018705" cy="888997"/>
          </a:xfrm>
        </p:spPr>
        <p:txBody>
          <a:bodyPr anchor="b"/>
          <a:lstStyle>
            <a:lvl1pPr marL="0" algn="r">
              <a:spcBef>
                <a:spcPts val="0"/>
              </a:spcBef>
              <a:buNone/>
              <a:defRPr/>
            </a:lvl1pPr>
          </a:lstStyle>
          <a:p>
            <a:pPr lvl="0"/>
            <a:r>
              <a:rPr lang="en-US"/>
              <a:t>Click to edit Master text styles</a:t>
            </a:r>
          </a:p>
        </p:txBody>
      </p:sp>
      <p:sp>
        <p:nvSpPr>
          <p:cNvPr id="6" name="Text Placeholder 2"/>
          <p:cNvSpPr txBox="1">
            <a:spLocks noGrp="1"/>
          </p:cNvSpPr>
          <p:nvPr>
            <p:ph type="body" idx="4294967295"/>
          </p:nvPr>
        </p:nvSpPr>
        <p:spPr>
          <a:xfrm>
            <a:off x="1484308" y="4775197"/>
            <a:ext cx="10018705" cy="1015998"/>
          </a:xfrm>
        </p:spPr>
        <p:txBody>
          <a:bodyPr anchor="t"/>
          <a:lstStyle>
            <a:lvl1pPr marL="0" indent="0" algn="r">
              <a:spcBef>
                <a:spcPts val="400"/>
              </a:spcBef>
              <a:buNone/>
              <a:defRPr sz="1800"/>
            </a:lvl1pPr>
          </a:lstStyle>
          <a:p>
            <a:pPr lvl="0"/>
            <a:r>
              <a:rPr lang="en-US"/>
              <a:t>Click to edit Master text styles</a:t>
            </a:r>
          </a:p>
        </p:txBody>
      </p:sp>
      <p:sp>
        <p:nvSpPr>
          <p:cNvPr id="7" name="Date Placeholder 3"/>
          <p:cNvSpPr txBox="1">
            <a:spLocks noGrp="1"/>
          </p:cNvSpPr>
          <p:nvPr>
            <p:ph type="dt" sz="half" idx="7"/>
          </p:nvPr>
        </p:nvSpPr>
        <p:spPr/>
        <p:txBody>
          <a:bodyPr/>
          <a:lstStyle>
            <a:lvl1pPr>
              <a:defRPr/>
            </a:lvl1pPr>
          </a:lstStyle>
          <a:p>
            <a:pPr lvl="0"/>
            <a:fld id="{10AB6979-DD87-40BB-9014-F32E3FF66F95}" type="datetime1">
              <a:rPr lang="en-GB"/>
              <a:pPr lvl="0"/>
              <a:t>15/07/2026</a:t>
            </a:fld>
            <a:endParaRPr lang="en-GB"/>
          </a:p>
        </p:txBody>
      </p:sp>
      <p:sp>
        <p:nvSpPr>
          <p:cNvPr id="8" name="Footer Placeholder 4"/>
          <p:cNvSpPr txBox="1">
            <a:spLocks noGrp="1"/>
          </p:cNvSpPr>
          <p:nvPr>
            <p:ph type="ftr" sz="quarter" idx="9"/>
          </p:nvPr>
        </p:nvSpPr>
        <p:spPr/>
        <p:txBody>
          <a:bodyPr/>
          <a:lstStyle>
            <a:lvl1pPr>
              <a:defRPr/>
            </a:lvl1pPr>
          </a:lstStyle>
          <a:p>
            <a:pPr lvl="0"/>
            <a:endParaRPr lang="en-GB"/>
          </a:p>
        </p:txBody>
      </p:sp>
      <p:sp>
        <p:nvSpPr>
          <p:cNvPr id="9" name="Slide Number Placeholder 5"/>
          <p:cNvSpPr txBox="1">
            <a:spLocks noGrp="1"/>
          </p:cNvSpPr>
          <p:nvPr>
            <p:ph type="sldNum" sz="quarter" idx="8"/>
          </p:nvPr>
        </p:nvSpPr>
        <p:spPr/>
        <p:txBody>
          <a:bodyPr/>
          <a:lstStyle>
            <a:lvl1pPr>
              <a:defRPr/>
            </a:lvl1pPr>
          </a:lstStyle>
          <a:p>
            <a:pPr lvl="0"/>
            <a:fld id="{477926C1-05D5-4180-B338-7C6933DA4DCB}" type="slidenum">
              <a:t>‹#›</a:t>
            </a:fld>
            <a:endParaRPr lang="en-GB"/>
          </a:p>
        </p:txBody>
      </p:sp>
    </p:spTree>
    <p:extLst>
      <p:ext uri="{BB962C8B-B14F-4D97-AF65-F5344CB8AC3E}">
        <p14:creationId xmlns:p14="http://schemas.microsoft.com/office/powerpoint/2010/main" val="37140406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txBox="1">
            <a:spLocks noGrp="1"/>
          </p:cNvSpPr>
          <p:nvPr>
            <p:ph type="title"/>
          </p:nvPr>
        </p:nvSpPr>
        <p:spPr>
          <a:xfrm>
            <a:off x="1484308" y="685800"/>
            <a:ext cx="10018715" cy="2727326"/>
          </a:xfrm>
        </p:spPr>
        <p:txBody>
          <a:bodyPr/>
          <a:lstStyle>
            <a:lvl1pPr>
              <a:defRPr/>
            </a:lvl1pPr>
          </a:lstStyle>
          <a:p>
            <a:pPr lvl="0"/>
            <a:r>
              <a:rPr lang="en-US"/>
              <a:t>Click to edit Master title style</a:t>
            </a:r>
          </a:p>
        </p:txBody>
      </p:sp>
      <p:sp>
        <p:nvSpPr>
          <p:cNvPr id="3" name="Text Placeholder 9"/>
          <p:cNvSpPr txBox="1">
            <a:spLocks noGrp="1"/>
          </p:cNvSpPr>
          <p:nvPr>
            <p:ph type="body" idx="4294967295"/>
          </p:nvPr>
        </p:nvSpPr>
        <p:spPr>
          <a:xfrm>
            <a:off x="1484308" y="3505196"/>
            <a:ext cx="10018715" cy="838203"/>
          </a:xfrm>
        </p:spPr>
        <p:txBody>
          <a:bodyPr anchor="b"/>
          <a:lstStyle>
            <a:lvl1pPr marL="0">
              <a:spcBef>
                <a:spcPts val="0"/>
              </a:spcBef>
              <a:buNone/>
              <a:defRPr sz="2800"/>
            </a:lvl1pPr>
          </a:lstStyle>
          <a:p>
            <a:pPr lvl="0"/>
            <a:r>
              <a:rPr lang="en-US"/>
              <a:t>Click to edit Master text styles</a:t>
            </a:r>
          </a:p>
        </p:txBody>
      </p:sp>
      <p:sp>
        <p:nvSpPr>
          <p:cNvPr id="4" name="Text Placeholder 2"/>
          <p:cNvSpPr txBox="1">
            <a:spLocks noGrp="1"/>
          </p:cNvSpPr>
          <p:nvPr>
            <p:ph type="body" idx="4294967295"/>
          </p:nvPr>
        </p:nvSpPr>
        <p:spPr>
          <a:xfrm>
            <a:off x="1484308" y="4343400"/>
            <a:ext cx="10018715" cy="1447796"/>
          </a:xfrm>
        </p:spPr>
        <p:txBody>
          <a:bodyPr anchor="t"/>
          <a:lstStyle>
            <a:lvl1pPr marL="0" indent="0">
              <a:spcBef>
                <a:spcPts val="400"/>
              </a:spcBef>
              <a:buNone/>
              <a:defRPr sz="1800"/>
            </a:lvl1pPr>
          </a:lstStyle>
          <a:p>
            <a:pPr lvl="0"/>
            <a:r>
              <a:rPr lang="en-US"/>
              <a:t>Click to edit Master text styles</a:t>
            </a:r>
          </a:p>
        </p:txBody>
      </p:sp>
      <p:sp>
        <p:nvSpPr>
          <p:cNvPr id="5" name="Date Placeholder 3"/>
          <p:cNvSpPr txBox="1">
            <a:spLocks noGrp="1"/>
          </p:cNvSpPr>
          <p:nvPr>
            <p:ph type="dt" sz="half" idx="7"/>
          </p:nvPr>
        </p:nvSpPr>
        <p:spPr/>
        <p:txBody>
          <a:bodyPr/>
          <a:lstStyle>
            <a:lvl1pPr>
              <a:defRPr/>
            </a:lvl1pPr>
          </a:lstStyle>
          <a:p>
            <a:pPr lvl="0"/>
            <a:fld id="{0C2F9C4F-D5B6-4F63-8CFF-831F316A8962}" type="datetime1">
              <a:rPr lang="en-GB"/>
              <a:pPr lvl="0"/>
              <a:t>15/07/2026</a:t>
            </a:fld>
            <a:endParaRPr lang="en-GB"/>
          </a:p>
        </p:txBody>
      </p:sp>
      <p:sp>
        <p:nvSpPr>
          <p:cNvPr id="6" name="Footer Placeholder 4"/>
          <p:cNvSpPr txBox="1">
            <a:spLocks noGrp="1"/>
          </p:cNvSpPr>
          <p:nvPr>
            <p:ph type="ftr" sz="quarter" idx="9"/>
          </p:nvPr>
        </p:nvSpPr>
        <p:spPr/>
        <p:txBody>
          <a:bodyPr/>
          <a:lstStyle>
            <a:lvl1pPr>
              <a:defRPr/>
            </a:lvl1pPr>
          </a:lstStyle>
          <a:p>
            <a:pPr lvl="0"/>
            <a:endParaRPr lang="en-GB"/>
          </a:p>
        </p:txBody>
      </p:sp>
      <p:sp>
        <p:nvSpPr>
          <p:cNvPr id="7" name="Slide Number Placeholder 5"/>
          <p:cNvSpPr txBox="1">
            <a:spLocks noGrp="1"/>
          </p:cNvSpPr>
          <p:nvPr>
            <p:ph type="sldNum" sz="quarter" idx="8"/>
          </p:nvPr>
        </p:nvSpPr>
        <p:spPr/>
        <p:txBody>
          <a:bodyPr/>
          <a:lstStyle>
            <a:lvl1pPr>
              <a:defRPr/>
            </a:lvl1pPr>
          </a:lstStyle>
          <a:p>
            <a:pPr lvl="0"/>
            <a:fld id="{2CE4AC47-6E82-4DC2-B765-562AB5636E0E}" type="slidenum">
              <a:t>‹#›</a:t>
            </a:fld>
            <a:endParaRPr lang="en-GB"/>
          </a:p>
        </p:txBody>
      </p:sp>
    </p:spTree>
    <p:extLst>
      <p:ext uri="{BB962C8B-B14F-4D97-AF65-F5344CB8AC3E}">
        <p14:creationId xmlns:p14="http://schemas.microsoft.com/office/powerpoint/2010/main" val="402189825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ncho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fld id="{76788387-CDEC-47FA-A9D3-439949D1BAA7}" type="datetime1">
              <a:rPr lang="en-GB"/>
              <a:pPr lvl="0"/>
              <a:t>15/07/2026</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1A113725-569D-4E2A-8CC3-0AFAE60AEFFA}" type="slidenum">
              <a:t>‹#›</a:t>
            </a:fld>
            <a:endParaRPr lang="en-GB"/>
          </a:p>
        </p:txBody>
      </p:sp>
    </p:spTree>
    <p:extLst>
      <p:ext uri="{BB962C8B-B14F-4D97-AF65-F5344CB8AC3E}">
        <p14:creationId xmlns:p14="http://schemas.microsoft.com/office/powerpoint/2010/main" val="23885653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9732654" y="685800"/>
            <a:ext cx="1770369" cy="5105396"/>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1484308" y="685800"/>
            <a:ext cx="8019745" cy="5105396"/>
          </a:xfrm>
        </p:spPr>
        <p:txBody>
          <a:bodyPr vert="eaVert" ancho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fld id="{28078BE6-59A4-4961-A005-1EFB0A6593D4}" type="datetime1">
              <a:rPr lang="en-GB"/>
              <a:pPr lvl="0"/>
              <a:t>15/07/2026</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5099918B-9DDC-48F8-9ABB-894E7F953296}" type="slidenum">
              <a:t>‹#›</a:t>
            </a:fld>
            <a:endParaRPr lang="en-GB"/>
          </a:p>
        </p:txBody>
      </p:sp>
    </p:spTree>
    <p:extLst>
      <p:ext uri="{BB962C8B-B14F-4D97-AF65-F5344CB8AC3E}">
        <p14:creationId xmlns:p14="http://schemas.microsoft.com/office/powerpoint/2010/main" val="38413046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fld id="{C10E4D86-571F-48E0-A10A-F4069576A215}" type="datetime1">
              <a:rPr lang="en-GB"/>
              <a:pPr lvl="0"/>
              <a:t>15/07/2026</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a:xfrm>
            <a:off x="10951860" y="5867128"/>
            <a:ext cx="551163" cy="365129"/>
          </a:xfrm>
        </p:spPr>
        <p:txBody>
          <a:bodyPr/>
          <a:lstStyle>
            <a:lvl1pPr>
              <a:defRPr/>
            </a:lvl1pPr>
          </a:lstStyle>
          <a:p>
            <a:pPr lvl="0"/>
            <a:fld id="{863605A1-7521-4744-9C55-CC29DCC2ED24}" type="slidenum">
              <a:t>‹#›</a:t>
            </a:fld>
            <a:endParaRPr lang="en-GB"/>
          </a:p>
        </p:txBody>
      </p:sp>
    </p:spTree>
    <p:extLst>
      <p:ext uri="{BB962C8B-B14F-4D97-AF65-F5344CB8AC3E}">
        <p14:creationId xmlns:p14="http://schemas.microsoft.com/office/powerpoint/2010/main" val="25915808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2572280" y="2667003"/>
            <a:ext cx="8930743" cy="2110380"/>
          </a:xfrm>
        </p:spPr>
        <p:txBody>
          <a:bodyPr anchor="b" anchorCtr="0"/>
          <a:lstStyle>
            <a:lvl1pPr algn="r">
              <a:defRPr/>
            </a:lvl1pPr>
          </a:lstStyle>
          <a:p>
            <a:pPr lvl="0"/>
            <a:r>
              <a:rPr lang="en-US"/>
              <a:t>Click to edit Master title style</a:t>
            </a:r>
          </a:p>
        </p:txBody>
      </p:sp>
      <p:sp>
        <p:nvSpPr>
          <p:cNvPr id="3" name="Text Placeholder 2"/>
          <p:cNvSpPr txBox="1">
            <a:spLocks noGrp="1"/>
          </p:cNvSpPr>
          <p:nvPr>
            <p:ph type="body" idx="1"/>
          </p:nvPr>
        </p:nvSpPr>
        <p:spPr>
          <a:xfrm>
            <a:off x="2572280" y="4777383"/>
            <a:ext cx="8930743" cy="860395"/>
          </a:xfrm>
        </p:spPr>
        <p:txBody>
          <a:bodyPr anchor="t"/>
          <a:lstStyle>
            <a:lvl1pPr marL="0" indent="0" algn="r">
              <a:spcBef>
                <a:spcPts val="500"/>
              </a:spcBef>
              <a:buNone/>
              <a:defRPr sz="2000"/>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fld id="{FE7909EB-3A07-4249-8502-08DA01E3FF24}" type="datetime1">
              <a:rPr lang="en-GB"/>
              <a:pPr lvl="0"/>
              <a:t>15/07/2026</a:t>
            </a:fld>
            <a:endParaRPr lang="en-GB"/>
          </a:p>
        </p:txBody>
      </p:sp>
      <p:sp>
        <p:nvSpPr>
          <p:cNvPr id="5" name="Footer Placeholder 4"/>
          <p:cNvSpPr txBox="1">
            <a:spLocks noGrp="1"/>
          </p:cNvSpPr>
          <p:nvPr>
            <p:ph type="ftr" sz="quarter" idx="9"/>
          </p:nvPr>
        </p:nvSpPr>
        <p:spPr/>
        <p:txBody>
          <a:bodyPr/>
          <a:lstStyle>
            <a:lvl1pPr>
              <a:defRPr/>
            </a:lvl1pPr>
          </a:lstStyle>
          <a:p>
            <a:pPr lvl="0"/>
            <a:endParaRPr lang="en-GB"/>
          </a:p>
        </p:txBody>
      </p:sp>
      <p:sp>
        <p:nvSpPr>
          <p:cNvPr id="6" name="Slide Number Placeholder 5"/>
          <p:cNvSpPr txBox="1">
            <a:spLocks noGrp="1"/>
          </p:cNvSpPr>
          <p:nvPr>
            <p:ph type="sldNum" sz="quarter" idx="8"/>
          </p:nvPr>
        </p:nvSpPr>
        <p:spPr/>
        <p:txBody>
          <a:bodyPr/>
          <a:lstStyle>
            <a:lvl1pPr>
              <a:defRPr/>
            </a:lvl1pPr>
          </a:lstStyle>
          <a:p>
            <a:pPr lvl="0"/>
            <a:fld id="{A574CD3C-772D-4988-A76E-0E3BA0F02F0E}" type="slidenum">
              <a:t>‹#›</a:t>
            </a:fld>
            <a:endParaRPr lang="en-GB"/>
          </a:p>
        </p:txBody>
      </p:sp>
    </p:spTree>
    <p:extLst>
      <p:ext uri="{BB962C8B-B14F-4D97-AF65-F5344CB8AC3E}">
        <p14:creationId xmlns:p14="http://schemas.microsoft.com/office/powerpoint/2010/main" val="36607027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1484308" y="2667003"/>
            <a:ext cx="4895057" cy="3124203"/>
          </a:xfrm>
        </p:spPr>
        <p:txBody>
          <a:bodyPr/>
          <a:lstStyle>
            <a:lvl1pPr>
              <a:spcBef>
                <a:spcPts val="400"/>
              </a:spcBef>
              <a:defRPr sz="1800"/>
            </a:lvl1pPr>
            <a:lvl2pPr>
              <a:spcBef>
                <a:spcPts val="400"/>
              </a:spcBef>
              <a:defRPr sz="1600"/>
            </a:lvl2pPr>
            <a:lvl3pPr>
              <a:spcBef>
                <a:spcPts val="300"/>
              </a:spcBef>
              <a:defRPr sz="1400"/>
            </a:lvl3pPr>
            <a:lvl4pPr>
              <a:spcBef>
                <a:spcPts val="300"/>
              </a:spcBef>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6607966" y="2667003"/>
            <a:ext cx="4895057" cy="3124203"/>
          </a:xfrm>
        </p:spPr>
        <p:txBody>
          <a:bodyPr/>
          <a:lstStyle>
            <a:lvl1pPr>
              <a:spcBef>
                <a:spcPts val="400"/>
              </a:spcBef>
              <a:defRPr sz="1800"/>
            </a:lvl1pPr>
            <a:lvl2pPr>
              <a:spcBef>
                <a:spcPts val="400"/>
              </a:spcBef>
              <a:defRPr sz="1600"/>
            </a:lvl2pPr>
            <a:lvl3pPr>
              <a:spcBef>
                <a:spcPts val="300"/>
              </a:spcBef>
              <a:defRPr sz="1400"/>
            </a:lvl3pPr>
            <a:lvl4pPr>
              <a:spcBef>
                <a:spcPts val="300"/>
              </a:spcBef>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txBox="1">
            <a:spLocks noGrp="1"/>
          </p:cNvSpPr>
          <p:nvPr>
            <p:ph type="dt" sz="half" idx="7"/>
          </p:nvPr>
        </p:nvSpPr>
        <p:spPr/>
        <p:txBody>
          <a:bodyPr/>
          <a:lstStyle>
            <a:lvl1pPr>
              <a:defRPr/>
            </a:lvl1pPr>
          </a:lstStyle>
          <a:p>
            <a:pPr lvl="0"/>
            <a:fld id="{BEFDF692-8DA3-4BA5-B63A-70AEDB20F14A}" type="datetime1">
              <a:rPr lang="en-GB"/>
              <a:pPr lvl="0"/>
              <a:t>15/07/2026</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E1F5AB00-1885-4A5D-8813-2EB848E213D7}" type="slidenum">
              <a:t>‹#›</a:t>
            </a:fld>
            <a:endParaRPr lang="en-GB"/>
          </a:p>
        </p:txBody>
      </p:sp>
    </p:spTree>
    <p:extLst>
      <p:ext uri="{BB962C8B-B14F-4D97-AF65-F5344CB8AC3E}">
        <p14:creationId xmlns:p14="http://schemas.microsoft.com/office/powerpoint/2010/main" val="38333878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1772180" y="2658535"/>
            <a:ext cx="4607186" cy="576264"/>
          </a:xfrm>
        </p:spPr>
        <p:txBody>
          <a:bodyPr anchor="b">
            <a:noAutofit/>
          </a:bodyPr>
          <a:lstStyle>
            <a:lvl1pPr marL="0" indent="0">
              <a:spcBef>
                <a:spcPts val="700"/>
              </a:spcBef>
              <a:buNone/>
              <a:defRPr sz="2800">
                <a:solidFill>
                  <a:srgbClr val="1287C3"/>
                </a:solidFill>
              </a:defRPr>
            </a:lvl1pPr>
          </a:lstStyle>
          <a:p>
            <a:pPr lvl="0"/>
            <a:r>
              <a:rPr lang="en-US"/>
              <a:t>Click to edit Master text styles</a:t>
            </a:r>
          </a:p>
        </p:txBody>
      </p:sp>
      <p:sp>
        <p:nvSpPr>
          <p:cNvPr id="4" name="Content Placeholder 3"/>
          <p:cNvSpPr txBox="1">
            <a:spLocks noGrp="1"/>
          </p:cNvSpPr>
          <p:nvPr>
            <p:ph idx="2"/>
          </p:nvPr>
        </p:nvSpPr>
        <p:spPr>
          <a:xfrm>
            <a:off x="1484308" y="3335338"/>
            <a:ext cx="4895057" cy="2455858"/>
          </a:xfrm>
        </p:spPr>
        <p:txBody>
          <a:bodyPr anchor="t"/>
          <a:lstStyle>
            <a:lvl1pPr>
              <a:spcBef>
                <a:spcPts val="400"/>
              </a:spcBef>
              <a:defRPr sz="1800"/>
            </a:lvl1pPr>
            <a:lvl2pPr>
              <a:spcBef>
                <a:spcPts val="400"/>
              </a:spcBef>
              <a:defRPr sz="1600"/>
            </a:lvl2pPr>
            <a:lvl3pPr>
              <a:spcBef>
                <a:spcPts val="300"/>
              </a:spcBef>
              <a:defRPr sz="1400"/>
            </a:lvl3pPr>
            <a:lvl4pPr>
              <a:spcBef>
                <a:spcPts val="300"/>
              </a:spcBef>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6880485" y="2667003"/>
            <a:ext cx="4622538" cy="576264"/>
          </a:xfrm>
        </p:spPr>
        <p:txBody>
          <a:bodyPr anchor="b">
            <a:noAutofit/>
          </a:bodyPr>
          <a:lstStyle>
            <a:lvl1pPr marL="0" indent="0">
              <a:spcBef>
                <a:spcPts val="700"/>
              </a:spcBef>
              <a:buNone/>
              <a:defRPr sz="2800">
                <a:solidFill>
                  <a:srgbClr val="1287C3"/>
                </a:solidFill>
              </a:defRPr>
            </a:lvl1pPr>
          </a:lstStyle>
          <a:p>
            <a:pPr lvl="0"/>
            <a:r>
              <a:rPr lang="en-US"/>
              <a:t>Click to edit Master text styles</a:t>
            </a:r>
          </a:p>
        </p:txBody>
      </p:sp>
      <p:sp>
        <p:nvSpPr>
          <p:cNvPr id="6" name="Content Placeholder 5"/>
          <p:cNvSpPr txBox="1">
            <a:spLocks noGrp="1"/>
          </p:cNvSpPr>
          <p:nvPr>
            <p:ph idx="4"/>
          </p:nvPr>
        </p:nvSpPr>
        <p:spPr>
          <a:xfrm>
            <a:off x="6607966" y="3335338"/>
            <a:ext cx="4895057" cy="2455858"/>
          </a:xfrm>
        </p:spPr>
        <p:txBody>
          <a:bodyPr anchor="t"/>
          <a:lstStyle>
            <a:lvl1pPr>
              <a:spcBef>
                <a:spcPts val="400"/>
              </a:spcBef>
              <a:defRPr sz="1800"/>
            </a:lvl1pPr>
            <a:lvl2pPr>
              <a:spcBef>
                <a:spcPts val="400"/>
              </a:spcBef>
              <a:defRPr sz="1600"/>
            </a:lvl2pPr>
            <a:lvl3pPr>
              <a:spcBef>
                <a:spcPts val="300"/>
              </a:spcBef>
              <a:defRPr sz="1400"/>
            </a:lvl3pPr>
            <a:lvl4pPr>
              <a:spcBef>
                <a:spcPts val="300"/>
              </a:spcBef>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txBox="1">
            <a:spLocks noGrp="1"/>
          </p:cNvSpPr>
          <p:nvPr>
            <p:ph type="dt" sz="half" idx="7"/>
          </p:nvPr>
        </p:nvSpPr>
        <p:spPr/>
        <p:txBody>
          <a:bodyPr/>
          <a:lstStyle>
            <a:lvl1pPr>
              <a:defRPr/>
            </a:lvl1pPr>
          </a:lstStyle>
          <a:p>
            <a:pPr lvl="0"/>
            <a:fld id="{DE3105CE-0DCC-4EA9-A54C-1F02A89C9A08}" type="datetime1">
              <a:rPr lang="en-GB"/>
              <a:pPr lvl="0"/>
              <a:t>15/07/2026</a:t>
            </a:fld>
            <a:endParaRPr lang="en-GB"/>
          </a:p>
        </p:txBody>
      </p:sp>
      <p:sp>
        <p:nvSpPr>
          <p:cNvPr id="8" name="Footer Placeholder 7"/>
          <p:cNvSpPr txBox="1">
            <a:spLocks noGrp="1"/>
          </p:cNvSpPr>
          <p:nvPr>
            <p:ph type="ftr" sz="quarter" idx="9"/>
          </p:nvPr>
        </p:nvSpPr>
        <p:spPr/>
        <p:txBody>
          <a:bodyPr/>
          <a:lstStyle>
            <a:lvl1pPr>
              <a:defRPr/>
            </a:lvl1pPr>
          </a:lstStyle>
          <a:p>
            <a:pPr lvl="0"/>
            <a:endParaRPr lang="en-GB"/>
          </a:p>
        </p:txBody>
      </p:sp>
      <p:sp>
        <p:nvSpPr>
          <p:cNvPr id="9" name="Slide Number Placeholder 8"/>
          <p:cNvSpPr txBox="1">
            <a:spLocks noGrp="1"/>
          </p:cNvSpPr>
          <p:nvPr>
            <p:ph type="sldNum" sz="quarter" idx="8"/>
          </p:nvPr>
        </p:nvSpPr>
        <p:spPr/>
        <p:txBody>
          <a:bodyPr/>
          <a:lstStyle>
            <a:lvl1pPr>
              <a:defRPr/>
            </a:lvl1pPr>
          </a:lstStyle>
          <a:p>
            <a:pPr lvl="0"/>
            <a:fld id="{0AEBE8E9-D055-4FE4-93BC-72578A9A52F0}" type="slidenum">
              <a:t>‹#›</a:t>
            </a:fld>
            <a:endParaRPr lang="en-GB"/>
          </a:p>
        </p:txBody>
      </p:sp>
    </p:spTree>
    <p:extLst>
      <p:ext uri="{BB962C8B-B14F-4D97-AF65-F5344CB8AC3E}">
        <p14:creationId xmlns:p14="http://schemas.microsoft.com/office/powerpoint/2010/main" val="282556003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Date Placeholder 2"/>
          <p:cNvSpPr txBox="1">
            <a:spLocks noGrp="1"/>
          </p:cNvSpPr>
          <p:nvPr>
            <p:ph type="dt" sz="half" idx="7"/>
          </p:nvPr>
        </p:nvSpPr>
        <p:spPr/>
        <p:txBody>
          <a:bodyPr/>
          <a:lstStyle>
            <a:lvl1pPr>
              <a:defRPr/>
            </a:lvl1pPr>
          </a:lstStyle>
          <a:p>
            <a:pPr lvl="0"/>
            <a:fld id="{355CEB56-B8EB-4A2B-B673-86A482D02E2E}" type="datetime1">
              <a:rPr lang="en-GB"/>
              <a:pPr lvl="0"/>
              <a:t>15/07/2026</a:t>
            </a:fld>
            <a:endParaRPr lang="en-GB"/>
          </a:p>
        </p:txBody>
      </p:sp>
      <p:sp>
        <p:nvSpPr>
          <p:cNvPr id="4" name="Footer Placeholder 3"/>
          <p:cNvSpPr txBox="1">
            <a:spLocks noGrp="1"/>
          </p:cNvSpPr>
          <p:nvPr>
            <p:ph type="ftr" sz="quarter" idx="9"/>
          </p:nvPr>
        </p:nvSpPr>
        <p:spPr/>
        <p:txBody>
          <a:bodyPr/>
          <a:lstStyle>
            <a:lvl1pPr>
              <a:defRPr/>
            </a:lvl1pPr>
          </a:lstStyle>
          <a:p>
            <a:pPr lvl="0"/>
            <a:endParaRPr lang="en-GB"/>
          </a:p>
        </p:txBody>
      </p:sp>
      <p:sp>
        <p:nvSpPr>
          <p:cNvPr id="5" name="Slide Number Placeholder 4"/>
          <p:cNvSpPr txBox="1">
            <a:spLocks noGrp="1"/>
          </p:cNvSpPr>
          <p:nvPr>
            <p:ph type="sldNum" sz="quarter" idx="8"/>
          </p:nvPr>
        </p:nvSpPr>
        <p:spPr/>
        <p:txBody>
          <a:bodyPr/>
          <a:lstStyle>
            <a:lvl1pPr>
              <a:defRPr/>
            </a:lvl1pPr>
          </a:lstStyle>
          <a:p>
            <a:pPr lvl="0"/>
            <a:fld id="{F4F6C5C5-934A-4114-8FFA-C3F39AC87C06}" type="slidenum">
              <a:t>‹#›</a:t>
            </a:fld>
            <a:endParaRPr lang="en-GB"/>
          </a:p>
        </p:txBody>
      </p:sp>
    </p:spTree>
    <p:extLst>
      <p:ext uri="{BB962C8B-B14F-4D97-AF65-F5344CB8AC3E}">
        <p14:creationId xmlns:p14="http://schemas.microsoft.com/office/powerpoint/2010/main" val="4246383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fld id="{5426DD4F-1F5D-4917-9D78-632517B5366B}" type="datetime1">
              <a:rPr lang="en-GB"/>
              <a:pPr lvl="0"/>
              <a:t>15/07/2026</a:t>
            </a:fld>
            <a:endParaRPr lang="en-GB"/>
          </a:p>
        </p:txBody>
      </p:sp>
      <p:sp>
        <p:nvSpPr>
          <p:cNvPr id="3" name="Footer Placeholder 2"/>
          <p:cNvSpPr txBox="1">
            <a:spLocks noGrp="1"/>
          </p:cNvSpPr>
          <p:nvPr>
            <p:ph type="ftr" sz="quarter" idx="9"/>
          </p:nvPr>
        </p:nvSpPr>
        <p:spPr/>
        <p:txBody>
          <a:bodyPr/>
          <a:lstStyle>
            <a:lvl1pPr>
              <a:defRPr/>
            </a:lvl1pPr>
          </a:lstStyle>
          <a:p>
            <a:pPr lvl="0"/>
            <a:endParaRPr lang="en-GB"/>
          </a:p>
        </p:txBody>
      </p:sp>
      <p:sp>
        <p:nvSpPr>
          <p:cNvPr id="4" name="Slide Number Placeholder 3"/>
          <p:cNvSpPr txBox="1">
            <a:spLocks noGrp="1"/>
          </p:cNvSpPr>
          <p:nvPr>
            <p:ph type="sldNum" sz="quarter" idx="8"/>
          </p:nvPr>
        </p:nvSpPr>
        <p:spPr/>
        <p:txBody>
          <a:bodyPr/>
          <a:lstStyle>
            <a:lvl1pPr>
              <a:defRPr/>
            </a:lvl1pPr>
          </a:lstStyle>
          <a:p>
            <a:pPr lvl="0"/>
            <a:fld id="{E2C04D42-5C3B-4242-83E2-5FCB644B8A6B}" type="slidenum">
              <a:t>‹#›</a:t>
            </a:fld>
            <a:endParaRPr lang="en-GB"/>
          </a:p>
        </p:txBody>
      </p:sp>
    </p:spTree>
    <p:extLst>
      <p:ext uri="{BB962C8B-B14F-4D97-AF65-F5344CB8AC3E}">
        <p14:creationId xmlns:p14="http://schemas.microsoft.com/office/powerpoint/2010/main" val="12381349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484308" y="1600200"/>
            <a:ext cx="3549124" cy="1371600"/>
          </a:xfrm>
        </p:spPr>
        <p:txBody>
          <a:bodyPr anchor="b"/>
          <a:lstStyle>
            <a:lvl1pPr>
              <a:defRPr sz="2400"/>
            </a:lvl1pPr>
          </a:lstStyle>
          <a:p>
            <a:pPr lvl="0"/>
            <a:r>
              <a:rPr lang="en-US"/>
              <a:t>Click to edit Master title style</a:t>
            </a:r>
          </a:p>
        </p:txBody>
      </p:sp>
      <p:sp>
        <p:nvSpPr>
          <p:cNvPr id="3" name="Content Placeholder 2"/>
          <p:cNvSpPr txBox="1">
            <a:spLocks noGrp="1"/>
          </p:cNvSpPr>
          <p:nvPr>
            <p:ph idx="1"/>
          </p:nvPr>
        </p:nvSpPr>
        <p:spPr>
          <a:xfrm>
            <a:off x="5262033" y="685800"/>
            <a:ext cx="6240990" cy="5105396"/>
          </a:xfrm>
        </p:spPr>
        <p:txBody>
          <a:bodyPr/>
          <a:lstStyle>
            <a:lvl1pPr>
              <a:spcBef>
                <a:spcPts val="500"/>
              </a:spcBef>
              <a:defRPr sz="2000"/>
            </a:lvl1pPr>
            <a:lvl2pPr>
              <a:spcBef>
                <a:spcPts val="400"/>
              </a:spcBef>
              <a:defRPr sz="1800"/>
            </a:lvl2pPr>
            <a:lvl3pPr>
              <a:defRPr sz="1600"/>
            </a:lvl3pPr>
            <a:lvl4pPr>
              <a:spcBef>
                <a:spcPts val="300"/>
              </a:spcBef>
              <a:defRPr sz="1400"/>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1484308" y="2971800"/>
            <a:ext cx="3549124" cy="1828800"/>
          </a:xfrm>
        </p:spPr>
        <p:txBody>
          <a:bodyPr anchorCtr="1"/>
          <a:lstStyle>
            <a:lvl1pPr marL="0" indent="0" algn="ctr">
              <a:spcBef>
                <a:spcPts val="400"/>
              </a:spcBef>
              <a:buNone/>
              <a:defRPr sz="16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F10D88A3-1F14-470B-95DE-B5C81CC7E6B6}" type="datetime1">
              <a:rPr lang="en-GB"/>
              <a:pPr lvl="0"/>
              <a:t>15/07/2026</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DF6B4BCB-3880-4763-8C55-0D91591C19F4}" type="slidenum">
              <a:t>‹#›</a:t>
            </a:fld>
            <a:endParaRPr lang="en-GB"/>
          </a:p>
        </p:txBody>
      </p:sp>
    </p:spTree>
    <p:extLst>
      <p:ext uri="{BB962C8B-B14F-4D97-AF65-F5344CB8AC3E}">
        <p14:creationId xmlns:p14="http://schemas.microsoft.com/office/powerpoint/2010/main" val="37027710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482727" y="1752603"/>
            <a:ext cx="5426159" cy="1371600"/>
          </a:xfrm>
        </p:spPr>
        <p:txBody>
          <a:bodyPr anchor="b"/>
          <a:lstStyle>
            <a:lvl1pPr>
              <a:defRPr sz="2800"/>
            </a:lvl1pPr>
          </a:lstStyle>
          <a:p>
            <a:pPr lvl="0"/>
            <a:r>
              <a:rPr lang="en-US"/>
              <a:t>Click to edit Master title style</a:t>
            </a:r>
          </a:p>
        </p:txBody>
      </p:sp>
      <p:sp>
        <p:nvSpPr>
          <p:cNvPr id="3" name="Picture Placeholder 2"/>
          <p:cNvSpPr txBox="1">
            <a:spLocks noGrp="1"/>
          </p:cNvSpPr>
          <p:nvPr>
            <p:ph type="pic" idx="1"/>
          </p:nvPr>
        </p:nvSpPr>
        <p:spPr>
          <a:xfrm>
            <a:off x="7594686" y="914400"/>
            <a:ext cx="3280976" cy="4572000"/>
          </a:xfrm>
          <a:ln w="38103">
            <a:solidFill>
              <a:srgbClr val="CDD0D1"/>
            </a:solidFill>
          </a:ln>
        </p:spPr>
        <p:txBody>
          <a:bodyPr anchor="t" anchorCtr="1"/>
          <a:lstStyle>
            <a:lvl1pPr marL="0" indent="0" algn="ctr">
              <a:spcBef>
                <a:spcPts val="400"/>
              </a:spcBef>
              <a:buNone/>
              <a:defRPr sz="1600"/>
            </a:lvl1pPr>
          </a:lstStyle>
          <a:p>
            <a:pPr lvl="0"/>
            <a:r>
              <a:rPr lang="en-US"/>
              <a:t>Click icon to add picture</a:t>
            </a:r>
          </a:p>
        </p:txBody>
      </p:sp>
      <p:sp>
        <p:nvSpPr>
          <p:cNvPr id="4" name="Text Placeholder 3"/>
          <p:cNvSpPr txBox="1">
            <a:spLocks noGrp="1"/>
          </p:cNvSpPr>
          <p:nvPr>
            <p:ph type="body" idx="2"/>
          </p:nvPr>
        </p:nvSpPr>
        <p:spPr>
          <a:xfrm>
            <a:off x="1482727" y="3124203"/>
            <a:ext cx="5426159" cy="1828800"/>
          </a:xfrm>
        </p:spPr>
        <p:txBody>
          <a:bodyPr anchorCtr="1"/>
          <a:lstStyle>
            <a:lvl1pPr marL="0" indent="0" algn="ctr">
              <a:spcBef>
                <a:spcPts val="400"/>
              </a:spcBef>
              <a:buNone/>
              <a:defRPr sz="18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fld id="{11D2EA71-4BDA-4D34-BE66-ED7778FB051E}" type="datetime1">
              <a:rPr lang="en-GB"/>
              <a:pPr lvl="0"/>
              <a:t>15/07/2026</a:t>
            </a:fld>
            <a:endParaRPr lang="en-GB"/>
          </a:p>
        </p:txBody>
      </p:sp>
      <p:sp>
        <p:nvSpPr>
          <p:cNvPr id="6" name="Footer Placeholder 5"/>
          <p:cNvSpPr txBox="1">
            <a:spLocks noGrp="1"/>
          </p:cNvSpPr>
          <p:nvPr>
            <p:ph type="ftr" sz="quarter" idx="9"/>
          </p:nvPr>
        </p:nvSpPr>
        <p:spPr/>
        <p:txBody>
          <a:bodyPr/>
          <a:lstStyle>
            <a:lvl1pPr>
              <a:defRPr/>
            </a:lvl1pPr>
          </a:lstStyle>
          <a:p>
            <a:pPr lvl="0"/>
            <a:endParaRPr lang="en-GB"/>
          </a:p>
        </p:txBody>
      </p:sp>
      <p:sp>
        <p:nvSpPr>
          <p:cNvPr id="7" name="Slide Number Placeholder 6"/>
          <p:cNvSpPr txBox="1">
            <a:spLocks noGrp="1"/>
          </p:cNvSpPr>
          <p:nvPr>
            <p:ph type="sldNum" sz="quarter" idx="8"/>
          </p:nvPr>
        </p:nvSpPr>
        <p:spPr/>
        <p:txBody>
          <a:bodyPr/>
          <a:lstStyle>
            <a:lvl1pPr>
              <a:defRPr/>
            </a:lvl1pPr>
          </a:lstStyle>
          <a:p>
            <a:pPr lvl="0"/>
            <a:fld id="{1FCC8CCB-9FAE-4E77-97B5-C655D4654203}" type="slidenum">
              <a:t>‹#›</a:t>
            </a:fld>
            <a:endParaRPr lang="en-GB"/>
          </a:p>
        </p:txBody>
      </p:sp>
    </p:spTree>
    <p:extLst>
      <p:ext uri="{BB962C8B-B14F-4D97-AF65-F5344CB8AC3E}">
        <p14:creationId xmlns:p14="http://schemas.microsoft.com/office/powerpoint/2010/main" val="26237047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9"/>
          <a:stretch>
            <a:fillRect/>
          </a:stretch>
        </a:blipFill>
        <a:effectLst/>
      </p:bgPr>
    </p:bg>
    <p:spTree>
      <p:nvGrpSpPr>
        <p:cNvPr id="1" name=""/>
        <p:cNvGrpSpPr/>
        <p:nvPr/>
      </p:nvGrpSpPr>
      <p:grpSpPr>
        <a:xfrm>
          <a:off x="0" y="0"/>
          <a:ext cx="0" cy="0"/>
          <a:chOff x="0" y="0"/>
          <a:chExt cx="0" cy="0"/>
        </a:xfrm>
      </p:grpSpPr>
      <p:grpSp>
        <p:nvGrpSpPr>
          <p:cNvPr id="2" name="Group 6"/>
          <p:cNvGrpSpPr/>
          <p:nvPr/>
        </p:nvGrpSpPr>
        <p:grpSpPr>
          <a:xfrm>
            <a:off x="150811" y="0"/>
            <a:ext cx="2436812" cy="6858000"/>
            <a:chOff x="150811" y="0"/>
            <a:chExt cx="2436812" cy="6858000"/>
          </a:xfrm>
        </p:grpSpPr>
        <p:sp>
          <p:nvSpPr>
            <p:cNvPr id="3" name="Freeform 6"/>
            <p:cNvSpPr/>
            <p:nvPr/>
          </p:nvSpPr>
          <p:spPr>
            <a:xfrm>
              <a:off x="457200" y="0"/>
              <a:ext cx="1122361" cy="5329242"/>
            </a:xfrm>
            <a:custGeom>
              <a:avLst/>
              <a:gdLst>
                <a:gd name="f0" fmla="val w"/>
                <a:gd name="f1" fmla="val h"/>
                <a:gd name="f2" fmla="val 0"/>
                <a:gd name="f3" fmla="val 707"/>
                <a:gd name="f4" fmla="val 3357"/>
                <a:gd name="f5" fmla="val 3330"/>
                <a:gd name="f6" fmla="val 156"/>
                <a:gd name="f7" fmla="val 547"/>
                <a:gd name="f8" fmla="*/ f0 1 707"/>
                <a:gd name="f9" fmla="*/ f1 1 3357"/>
                <a:gd name="f10" fmla="val f2"/>
                <a:gd name="f11" fmla="val f3"/>
                <a:gd name="f12" fmla="val f4"/>
                <a:gd name="f13" fmla="+- f12 0 f10"/>
                <a:gd name="f14" fmla="+- f11 0 f10"/>
                <a:gd name="f15" fmla="*/ f14 1 707"/>
                <a:gd name="f16" fmla="*/ f13 1 3357"/>
                <a:gd name="f17" fmla="*/ 0 1 f15"/>
                <a:gd name="f18" fmla="*/ f11 1 f15"/>
                <a:gd name="f19" fmla="*/ 0 1 f16"/>
                <a:gd name="f20" fmla="*/ f12 1 f16"/>
                <a:gd name="f21" fmla="*/ f17 f8 1"/>
                <a:gd name="f22" fmla="*/ f18 f8 1"/>
                <a:gd name="f23" fmla="*/ f20 f9 1"/>
                <a:gd name="f24" fmla="*/ f19 f9 1"/>
              </a:gdLst>
              <a:ahLst/>
              <a:cxnLst>
                <a:cxn ang="3cd4">
                  <a:pos x="hc" y="t"/>
                </a:cxn>
                <a:cxn ang="0">
                  <a:pos x="r" y="vc"/>
                </a:cxn>
                <a:cxn ang="cd4">
                  <a:pos x="hc" y="b"/>
                </a:cxn>
                <a:cxn ang="cd2">
                  <a:pos x="l" y="vc"/>
                </a:cxn>
              </a:cxnLst>
              <a:rect l="f21" t="f24" r="f22" b="f23"/>
              <a:pathLst>
                <a:path w="707" h="3357">
                  <a:moveTo>
                    <a:pt x="f2" y="f5"/>
                  </a:moveTo>
                  <a:lnTo>
                    <a:pt x="f6" y="f4"/>
                  </a:lnTo>
                  <a:lnTo>
                    <a:pt x="f3" y="f2"/>
                  </a:lnTo>
                  <a:lnTo>
                    <a:pt x="f7" y="f2"/>
                  </a:lnTo>
                  <a:lnTo>
                    <a:pt x="f2" y="f5"/>
                  </a:lnTo>
                  <a:close/>
                </a:path>
              </a:pathLst>
            </a:custGeom>
            <a:solidFill>
              <a:srgbClr val="30ACEC"/>
            </a:solidFill>
            <a:ln cap="rnd">
              <a:noFill/>
              <a:prstDash val="solid"/>
            </a:ln>
          </p:spPr>
          <p:txBody>
            <a:bodyPr lIns="0" tIns="0" rIns="0" bIns="0"/>
            <a:lstStyle/>
            <a:p>
              <a:endParaRPr lang="en-US"/>
            </a:p>
          </p:txBody>
        </p:sp>
        <p:sp>
          <p:nvSpPr>
            <p:cNvPr id="4" name="Freeform 7"/>
            <p:cNvSpPr/>
            <p:nvPr/>
          </p:nvSpPr>
          <p:spPr>
            <a:xfrm>
              <a:off x="150811" y="0"/>
              <a:ext cx="1117597" cy="5276846"/>
            </a:xfrm>
            <a:custGeom>
              <a:avLst/>
              <a:gdLst>
                <a:gd name="f0" fmla="val w"/>
                <a:gd name="f1" fmla="val h"/>
                <a:gd name="f2" fmla="val 0"/>
                <a:gd name="f3" fmla="val 704"/>
                <a:gd name="f4" fmla="val 3324"/>
                <a:gd name="f5" fmla="val 545"/>
                <a:gd name="f6" fmla="val 3300"/>
                <a:gd name="f7" fmla="val 157"/>
                <a:gd name="f8" fmla="*/ f0 1 704"/>
                <a:gd name="f9" fmla="*/ f1 1 3324"/>
                <a:gd name="f10" fmla="val f2"/>
                <a:gd name="f11" fmla="val f3"/>
                <a:gd name="f12" fmla="val f4"/>
                <a:gd name="f13" fmla="+- f12 0 f10"/>
                <a:gd name="f14" fmla="+- f11 0 f10"/>
                <a:gd name="f15" fmla="*/ f14 1 704"/>
                <a:gd name="f16" fmla="*/ f13 1 3324"/>
                <a:gd name="f17" fmla="*/ 0 1 f15"/>
                <a:gd name="f18" fmla="*/ f11 1 f15"/>
                <a:gd name="f19" fmla="*/ 0 1 f16"/>
                <a:gd name="f20" fmla="*/ f12 1 f16"/>
                <a:gd name="f21" fmla="*/ f17 f8 1"/>
                <a:gd name="f22" fmla="*/ f18 f8 1"/>
                <a:gd name="f23" fmla="*/ f20 f9 1"/>
                <a:gd name="f24" fmla="*/ f19 f9 1"/>
              </a:gdLst>
              <a:ahLst/>
              <a:cxnLst>
                <a:cxn ang="3cd4">
                  <a:pos x="hc" y="t"/>
                </a:cxn>
                <a:cxn ang="0">
                  <a:pos x="r" y="vc"/>
                </a:cxn>
                <a:cxn ang="cd4">
                  <a:pos x="hc" y="b"/>
                </a:cxn>
                <a:cxn ang="cd2">
                  <a:pos x="l" y="vc"/>
                </a:cxn>
              </a:cxnLst>
              <a:rect l="f21" t="f24" r="f22" b="f23"/>
              <a:pathLst>
                <a:path w="704" h="3324">
                  <a:moveTo>
                    <a:pt x="f3" y="f2"/>
                  </a:moveTo>
                  <a:lnTo>
                    <a:pt x="f5" y="f2"/>
                  </a:lnTo>
                  <a:lnTo>
                    <a:pt x="f2" y="f6"/>
                  </a:lnTo>
                  <a:lnTo>
                    <a:pt x="f7" y="f4"/>
                  </a:lnTo>
                  <a:lnTo>
                    <a:pt x="f3" y="f2"/>
                  </a:lnTo>
                  <a:close/>
                </a:path>
              </a:pathLst>
            </a:custGeom>
            <a:solidFill>
              <a:srgbClr val="595959"/>
            </a:solidFill>
            <a:ln cap="rnd">
              <a:noFill/>
              <a:prstDash val="solid"/>
            </a:ln>
          </p:spPr>
          <p:txBody>
            <a:bodyPr lIns="0" tIns="0" rIns="0" bIns="0"/>
            <a:lstStyle/>
            <a:p>
              <a:endParaRPr lang="en-US"/>
            </a:p>
          </p:txBody>
        </p:sp>
        <p:sp>
          <p:nvSpPr>
            <p:cNvPr id="5" name="Freeform 8"/>
            <p:cNvSpPr/>
            <p:nvPr/>
          </p:nvSpPr>
          <p:spPr>
            <a:xfrm>
              <a:off x="150811" y="5238753"/>
              <a:ext cx="1228725" cy="1619246"/>
            </a:xfrm>
            <a:custGeom>
              <a:avLst/>
              <a:gdLst>
                <a:gd name="f0" fmla="val w"/>
                <a:gd name="f1" fmla="val h"/>
                <a:gd name="f2" fmla="val 0"/>
                <a:gd name="f3" fmla="val 774"/>
                <a:gd name="f4" fmla="val 1020"/>
                <a:gd name="f5" fmla="val 740"/>
                <a:gd name="f6" fmla="*/ f0 1 774"/>
                <a:gd name="f7" fmla="*/ f1 1 1020"/>
                <a:gd name="f8" fmla="val f2"/>
                <a:gd name="f9" fmla="val f3"/>
                <a:gd name="f10" fmla="val f4"/>
                <a:gd name="f11" fmla="+- f10 0 f8"/>
                <a:gd name="f12" fmla="+- f9 0 f8"/>
                <a:gd name="f13" fmla="*/ f12 1 774"/>
                <a:gd name="f14" fmla="*/ f11 1 1020"/>
                <a:gd name="f15" fmla="*/ 0 1 f13"/>
                <a:gd name="f16" fmla="*/ f9 1 f13"/>
                <a:gd name="f17" fmla="*/ 0 1 f14"/>
                <a:gd name="f18" fmla="*/ f10 1 f14"/>
                <a:gd name="f19" fmla="*/ f15 f6 1"/>
                <a:gd name="f20" fmla="*/ f16 f6 1"/>
                <a:gd name="f21" fmla="*/ f18 f7 1"/>
                <a:gd name="f22" fmla="*/ f17 f7 1"/>
              </a:gdLst>
              <a:ahLst/>
              <a:cxnLst>
                <a:cxn ang="3cd4">
                  <a:pos x="hc" y="t"/>
                </a:cxn>
                <a:cxn ang="0">
                  <a:pos x="r" y="vc"/>
                </a:cxn>
                <a:cxn ang="cd4">
                  <a:pos x="hc" y="b"/>
                </a:cxn>
                <a:cxn ang="cd2">
                  <a:pos x="l" y="vc"/>
                </a:cxn>
              </a:cxnLst>
              <a:rect l="f19" t="f22" r="f20" b="f21"/>
              <a:pathLst>
                <a:path w="774" h="1020">
                  <a:moveTo>
                    <a:pt x="f2" y="f2"/>
                  </a:moveTo>
                  <a:lnTo>
                    <a:pt x="f5" y="f4"/>
                  </a:lnTo>
                  <a:lnTo>
                    <a:pt x="f3" y="f4"/>
                  </a:lnTo>
                  <a:lnTo>
                    <a:pt x="f2" y="f2"/>
                  </a:lnTo>
                  <a:close/>
                </a:path>
              </a:pathLst>
            </a:custGeom>
            <a:solidFill>
              <a:srgbClr val="262626"/>
            </a:solidFill>
            <a:ln cap="rnd">
              <a:noFill/>
              <a:prstDash val="solid"/>
            </a:ln>
          </p:spPr>
          <p:txBody>
            <a:bodyPr lIns="0" tIns="0" rIns="0" bIns="0"/>
            <a:lstStyle/>
            <a:p>
              <a:endParaRPr lang="en-US"/>
            </a:p>
          </p:txBody>
        </p:sp>
        <p:sp>
          <p:nvSpPr>
            <p:cNvPr id="6" name="Freeform 9"/>
            <p:cNvSpPr/>
            <p:nvPr/>
          </p:nvSpPr>
          <p:spPr>
            <a:xfrm>
              <a:off x="457200" y="5291139"/>
              <a:ext cx="1495428" cy="1566860"/>
            </a:xfrm>
            <a:custGeom>
              <a:avLst/>
              <a:gdLst>
                <a:gd name="f0" fmla="val w"/>
                <a:gd name="f1" fmla="val h"/>
                <a:gd name="f2" fmla="val 0"/>
                <a:gd name="f3" fmla="val 942"/>
                <a:gd name="f4" fmla="val 987"/>
                <a:gd name="f5" fmla="val 909"/>
                <a:gd name="f6" fmla="*/ f0 1 942"/>
                <a:gd name="f7" fmla="*/ f1 1 987"/>
                <a:gd name="f8" fmla="val f2"/>
                <a:gd name="f9" fmla="val f3"/>
                <a:gd name="f10" fmla="val f4"/>
                <a:gd name="f11" fmla="+- f10 0 f8"/>
                <a:gd name="f12" fmla="+- f9 0 f8"/>
                <a:gd name="f13" fmla="*/ f12 1 942"/>
                <a:gd name="f14" fmla="*/ f11 1 987"/>
                <a:gd name="f15" fmla="*/ 0 1 f13"/>
                <a:gd name="f16" fmla="*/ f9 1 f13"/>
                <a:gd name="f17" fmla="*/ 0 1 f14"/>
                <a:gd name="f18" fmla="*/ f10 1 f14"/>
                <a:gd name="f19" fmla="*/ f15 f6 1"/>
                <a:gd name="f20" fmla="*/ f16 f6 1"/>
                <a:gd name="f21" fmla="*/ f18 f7 1"/>
                <a:gd name="f22" fmla="*/ f17 f7 1"/>
              </a:gdLst>
              <a:ahLst/>
              <a:cxnLst>
                <a:cxn ang="3cd4">
                  <a:pos x="hc" y="t"/>
                </a:cxn>
                <a:cxn ang="0">
                  <a:pos x="r" y="vc"/>
                </a:cxn>
                <a:cxn ang="cd4">
                  <a:pos x="hc" y="b"/>
                </a:cxn>
                <a:cxn ang="cd2">
                  <a:pos x="l" y="vc"/>
                </a:cxn>
              </a:cxnLst>
              <a:rect l="f19" t="f22" r="f20" b="f21"/>
              <a:pathLst>
                <a:path w="942" h="987">
                  <a:moveTo>
                    <a:pt x="f2" y="f2"/>
                  </a:moveTo>
                  <a:lnTo>
                    <a:pt x="f5" y="f4"/>
                  </a:lnTo>
                  <a:lnTo>
                    <a:pt x="f3" y="f4"/>
                  </a:lnTo>
                  <a:lnTo>
                    <a:pt x="f2" y="f2"/>
                  </a:lnTo>
                  <a:close/>
                </a:path>
              </a:pathLst>
            </a:custGeom>
            <a:solidFill>
              <a:srgbClr val="0C5A82"/>
            </a:solidFill>
            <a:ln cap="rnd">
              <a:noFill/>
              <a:prstDash val="solid"/>
            </a:ln>
          </p:spPr>
          <p:txBody>
            <a:bodyPr lIns="0" tIns="0" rIns="0" bIns="0"/>
            <a:lstStyle/>
            <a:p>
              <a:endParaRPr lang="en-US"/>
            </a:p>
          </p:txBody>
        </p:sp>
        <p:sp>
          <p:nvSpPr>
            <p:cNvPr id="7" name="Freeform 10"/>
            <p:cNvSpPr/>
            <p:nvPr/>
          </p:nvSpPr>
          <p:spPr>
            <a:xfrm>
              <a:off x="457200" y="5286375"/>
              <a:ext cx="2130423" cy="1571625"/>
            </a:xfrm>
            <a:custGeom>
              <a:avLst/>
              <a:gdLst>
                <a:gd name="f0" fmla="val w"/>
                <a:gd name="f1" fmla="val h"/>
                <a:gd name="f2" fmla="val 0"/>
                <a:gd name="f3" fmla="val 1342"/>
                <a:gd name="f4" fmla="val 990"/>
                <a:gd name="f5" fmla="val 3"/>
                <a:gd name="f6" fmla="val 942"/>
                <a:gd name="f7" fmla="val 156"/>
                <a:gd name="f8" fmla="val 27"/>
                <a:gd name="f9" fmla="*/ f0 1 1342"/>
                <a:gd name="f10" fmla="*/ f1 1 990"/>
                <a:gd name="f11" fmla="val f2"/>
                <a:gd name="f12" fmla="val f3"/>
                <a:gd name="f13" fmla="val f4"/>
                <a:gd name="f14" fmla="+- f13 0 f11"/>
                <a:gd name="f15" fmla="+- f12 0 f11"/>
                <a:gd name="f16" fmla="*/ f15 1 1342"/>
                <a:gd name="f17" fmla="*/ f14 1 990"/>
                <a:gd name="f18" fmla="*/ 0 1 f16"/>
                <a:gd name="f19" fmla="*/ f12 1 f16"/>
                <a:gd name="f20" fmla="*/ 0 1 f17"/>
                <a:gd name="f21" fmla="*/ f13 1 f17"/>
                <a:gd name="f22" fmla="*/ f18 f9 1"/>
                <a:gd name="f23" fmla="*/ f19 f9 1"/>
                <a:gd name="f24" fmla="*/ f21 f10 1"/>
                <a:gd name="f25" fmla="*/ f20 f10 1"/>
              </a:gdLst>
              <a:ahLst/>
              <a:cxnLst>
                <a:cxn ang="3cd4">
                  <a:pos x="hc" y="t"/>
                </a:cxn>
                <a:cxn ang="0">
                  <a:pos x="r" y="vc"/>
                </a:cxn>
                <a:cxn ang="cd4">
                  <a:pos x="hc" y="b"/>
                </a:cxn>
                <a:cxn ang="cd2">
                  <a:pos x="l" y="vc"/>
                </a:cxn>
              </a:cxnLst>
              <a:rect l="f22" t="f25" r="f23" b="f24"/>
              <a:pathLst>
                <a:path w="1342" h="990">
                  <a:moveTo>
                    <a:pt x="f2" y="f5"/>
                  </a:moveTo>
                  <a:lnTo>
                    <a:pt x="f6" y="f4"/>
                  </a:lnTo>
                  <a:lnTo>
                    <a:pt x="f3" y="f4"/>
                  </a:lnTo>
                  <a:lnTo>
                    <a:pt x="f7" y="f8"/>
                  </a:lnTo>
                  <a:lnTo>
                    <a:pt x="f2" y="f2"/>
                  </a:lnTo>
                  <a:lnTo>
                    <a:pt x="f2" y="f5"/>
                  </a:lnTo>
                  <a:close/>
                </a:path>
              </a:pathLst>
            </a:custGeom>
            <a:solidFill>
              <a:srgbClr val="1287C3"/>
            </a:solidFill>
            <a:ln cap="rnd">
              <a:noFill/>
              <a:prstDash val="solid"/>
            </a:ln>
          </p:spPr>
          <p:txBody>
            <a:bodyPr lIns="0" tIns="0" rIns="0" bIns="0"/>
            <a:lstStyle/>
            <a:p>
              <a:endParaRPr lang="en-US"/>
            </a:p>
          </p:txBody>
        </p:sp>
        <p:sp>
          <p:nvSpPr>
            <p:cNvPr id="8" name="Freeform 11"/>
            <p:cNvSpPr/>
            <p:nvPr/>
          </p:nvSpPr>
          <p:spPr>
            <a:xfrm>
              <a:off x="150811" y="5238753"/>
              <a:ext cx="1695453" cy="1619246"/>
            </a:xfrm>
            <a:custGeom>
              <a:avLst/>
              <a:gdLst>
                <a:gd name="f0" fmla="val w"/>
                <a:gd name="f1" fmla="val h"/>
                <a:gd name="f2" fmla="val 0"/>
                <a:gd name="f3" fmla="val 1068"/>
                <a:gd name="f4" fmla="val 1020"/>
                <a:gd name="f5" fmla="val 184"/>
                <a:gd name="f6" fmla="val 60"/>
                <a:gd name="f7" fmla="val 154"/>
                <a:gd name="f8" fmla="val 27"/>
                <a:gd name="f9" fmla="val 157"/>
                <a:gd name="f10" fmla="val 24"/>
                <a:gd name="f11" fmla="val 774"/>
                <a:gd name="f12" fmla="*/ f0 1 1068"/>
                <a:gd name="f13" fmla="*/ f1 1 1020"/>
                <a:gd name="f14" fmla="val f2"/>
                <a:gd name="f15" fmla="val f3"/>
                <a:gd name="f16" fmla="val f4"/>
                <a:gd name="f17" fmla="+- f16 0 f14"/>
                <a:gd name="f18" fmla="+- f15 0 f14"/>
                <a:gd name="f19" fmla="*/ f18 1 1068"/>
                <a:gd name="f20" fmla="*/ f17 1 1020"/>
                <a:gd name="f21" fmla="*/ 0 1 f19"/>
                <a:gd name="f22" fmla="*/ f15 1 f19"/>
                <a:gd name="f23" fmla="*/ 0 1 f20"/>
                <a:gd name="f24" fmla="*/ f16 1 f20"/>
                <a:gd name="f25" fmla="*/ f21 f12 1"/>
                <a:gd name="f26" fmla="*/ f22 f12 1"/>
                <a:gd name="f27" fmla="*/ f24 f13 1"/>
                <a:gd name="f28" fmla="*/ f23 f13 1"/>
              </a:gdLst>
              <a:ahLst/>
              <a:cxnLst>
                <a:cxn ang="3cd4">
                  <a:pos x="hc" y="t"/>
                </a:cxn>
                <a:cxn ang="0">
                  <a:pos x="r" y="vc"/>
                </a:cxn>
                <a:cxn ang="cd4">
                  <a:pos x="hc" y="b"/>
                </a:cxn>
                <a:cxn ang="cd2">
                  <a:pos x="l" y="vc"/>
                </a:cxn>
              </a:cxnLst>
              <a:rect l="f25" t="f28" r="f26" b="f27"/>
              <a:pathLst>
                <a:path w="1068" h="1020">
                  <a:moveTo>
                    <a:pt x="f3" y="f4"/>
                  </a:moveTo>
                  <a:lnTo>
                    <a:pt x="f5" y="f6"/>
                  </a:lnTo>
                  <a:lnTo>
                    <a:pt x="f7" y="f8"/>
                  </a:lnTo>
                  <a:lnTo>
                    <a:pt x="f9" y="f8"/>
                  </a:lnTo>
                  <a:lnTo>
                    <a:pt x="f9" y="f10"/>
                  </a:lnTo>
                  <a:lnTo>
                    <a:pt x="f7" y="f10"/>
                  </a:lnTo>
                  <a:lnTo>
                    <a:pt x="f2" y="f2"/>
                  </a:lnTo>
                  <a:lnTo>
                    <a:pt x="f2" y="f2"/>
                  </a:lnTo>
                  <a:lnTo>
                    <a:pt x="f11" y="f4"/>
                  </a:lnTo>
                  <a:lnTo>
                    <a:pt x="f3" y="f4"/>
                  </a:lnTo>
                  <a:close/>
                </a:path>
              </a:pathLst>
            </a:custGeom>
            <a:solidFill>
              <a:srgbClr val="404040"/>
            </a:solidFill>
            <a:ln cap="rnd">
              <a:noFill/>
              <a:prstDash val="solid"/>
            </a:ln>
          </p:spPr>
          <p:txBody>
            <a:bodyPr lIns="0" tIns="0" rIns="0" bIns="0"/>
            <a:lstStyle/>
            <a:p>
              <a:endParaRPr lang="en-US"/>
            </a:p>
          </p:txBody>
        </p:sp>
      </p:grpSp>
      <p:sp>
        <p:nvSpPr>
          <p:cNvPr id="9" name="Title Placeholder 1"/>
          <p:cNvSpPr txBox="1">
            <a:spLocks noGrp="1"/>
          </p:cNvSpPr>
          <p:nvPr>
            <p:ph type="title"/>
          </p:nvPr>
        </p:nvSpPr>
        <p:spPr>
          <a:xfrm>
            <a:off x="1484308" y="685800"/>
            <a:ext cx="10018715" cy="1752603"/>
          </a:xfrm>
          <a:prstGeom prst="rect">
            <a:avLst/>
          </a:prstGeom>
          <a:noFill/>
          <a:ln>
            <a:noFill/>
          </a:ln>
        </p:spPr>
        <p:txBody>
          <a:bodyPr vert="horz" wrap="square" lIns="91440" tIns="45720" rIns="91440" bIns="45720" anchor="ctr" anchorCtr="1" compatLnSpc="1">
            <a:normAutofit/>
          </a:bodyPr>
          <a:lstStyle/>
          <a:p>
            <a:pPr lvl="0"/>
            <a:r>
              <a:rPr lang="en-US"/>
              <a:t>Click to edit Master title style</a:t>
            </a:r>
          </a:p>
        </p:txBody>
      </p:sp>
      <p:sp>
        <p:nvSpPr>
          <p:cNvPr id="10" name="Text Placeholder 2"/>
          <p:cNvSpPr txBox="1">
            <a:spLocks noGrp="1"/>
          </p:cNvSpPr>
          <p:nvPr>
            <p:ph type="body" idx="1"/>
          </p:nvPr>
        </p:nvSpPr>
        <p:spPr>
          <a:xfrm>
            <a:off x="1484308" y="2667003"/>
            <a:ext cx="10018715" cy="3124203"/>
          </a:xfrm>
          <a:prstGeom prst="rect">
            <a:avLst/>
          </a:prstGeom>
          <a:noFill/>
          <a:ln>
            <a:noFill/>
          </a:ln>
        </p:spPr>
        <p:txBody>
          <a:bodyPr vert="horz" wrap="square" lIns="91440" tIns="45720" rIns="91440" bIns="45720" anchor="ctr"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p:cNvSpPr txBox="1">
            <a:spLocks noGrp="1"/>
          </p:cNvSpPr>
          <p:nvPr>
            <p:ph type="dt" sz="half" idx="2"/>
          </p:nvPr>
        </p:nvSpPr>
        <p:spPr>
          <a:xfrm>
            <a:off x="9732654" y="5883277"/>
            <a:ext cx="1143000"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GB" sz="1000" b="0" i="0" u="none" strike="noStrike" kern="1200" cap="none" spc="0" baseline="0">
                <a:solidFill>
                  <a:srgbClr val="000000"/>
                </a:solidFill>
                <a:uFillTx/>
                <a:latin typeface="Corbel"/>
              </a:defRPr>
            </a:lvl1pPr>
          </a:lstStyle>
          <a:p>
            <a:pPr lvl="0"/>
            <a:fld id="{996F1C44-AFF2-41C3-937B-EF0604C02F80}" type="datetime1">
              <a:rPr lang="en-GB"/>
              <a:pPr lvl="0"/>
              <a:t>15/07/2026</a:t>
            </a:fld>
            <a:endParaRPr lang="en-GB"/>
          </a:p>
        </p:txBody>
      </p:sp>
      <p:sp>
        <p:nvSpPr>
          <p:cNvPr id="12" name="Footer Placeholder 4"/>
          <p:cNvSpPr txBox="1">
            <a:spLocks noGrp="1"/>
          </p:cNvSpPr>
          <p:nvPr>
            <p:ph type="ftr" sz="quarter" idx="3"/>
          </p:nvPr>
        </p:nvSpPr>
        <p:spPr>
          <a:xfrm>
            <a:off x="2572280" y="5883277"/>
            <a:ext cx="7084176" cy="365129"/>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GB" sz="1000" b="0" i="0" u="none" strike="noStrike" kern="1200" cap="none" spc="0" baseline="0">
                <a:solidFill>
                  <a:srgbClr val="000000"/>
                </a:solidFill>
                <a:uFillTx/>
                <a:latin typeface="Corbel"/>
              </a:defRPr>
            </a:lvl1pPr>
          </a:lstStyle>
          <a:p>
            <a:pPr lvl="0"/>
            <a:endParaRPr lang="en-GB"/>
          </a:p>
        </p:txBody>
      </p:sp>
      <p:sp>
        <p:nvSpPr>
          <p:cNvPr id="13" name="Slide Number Placeholder 5"/>
          <p:cNvSpPr txBox="1">
            <a:spLocks noGrp="1"/>
          </p:cNvSpPr>
          <p:nvPr>
            <p:ph type="sldNum" sz="quarter" idx="4"/>
          </p:nvPr>
        </p:nvSpPr>
        <p:spPr>
          <a:xfrm>
            <a:off x="10951860" y="5883277"/>
            <a:ext cx="551163"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GB" sz="1000" b="0" i="0" u="none" strike="noStrike" kern="1200" cap="none" spc="0" baseline="0">
                <a:solidFill>
                  <a:srgbClr val="000000"/>
                </a:solidFill>
                <a:uFillTx/>
                <a:latin typeface="Corbel"/>
              </a:defRPr>
            </a:lvl1pPr>
          </a:lstStyle>
          <a:p>
            <a:pPr lvl="0"/>
            <a:fld id="{3717F5A5-150E-4F0B-8380-8150C1AFAAAA}"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ctr" defTabSz="457200" rtl="0" fontAlgn="auto" hangingPunct="1">
        <a:lnSpc>
          <a:spcPct val="100000"/>
        </a:lnSpc>
        <a:spcBef>
          <a:spcPts val="0"/>
        </a:spcBef>
        <a:spcAft>
          <a:spcPts val="0"/>
        </a:spcAft>
        <a:buNone/>
        <a:tabLst/>
        <a:defRPr lang="en-US" sz="4000" b="0" i="0" u="none" strike="noStrike" kern="1200" cap="none" spc="0" baseline="0">
          <a:solidFill>
            <a:srgbClr val="000000"/>
          </a:solidFill>
          <a:uFillTx/>
          <a:latin typeface="Corbel"/>
        </a:defRPr>
      </a:lvl1pPr>
    </p:titleStyle>
    <p:bodyStyle>
      <a:lvl1pPr marL="285750" marR="0" lvl="0" indent="-285750" algn="l" defTabSz="457200" rtl="0" fontAlgn="auto" hangingPunct="1">
        <a:lnSpc>
          <a:spcPct val="100000"/>
        </a:lnSpc>
        <a:spcBef>
          <a:spcPts val="600"/>
        </a:spcBef>
        <a:spcAft>
          <a:spcPts val="600"/>
        </a:spcAft>
        <a:buClr>
          <a:srgbClr val="1287C3"/>
        </a:buClr>
        <a:buSzPct val="145000"/>
        <a:buFont typeface="Arial"/>
        <a:buChar char="•"/>
        <a:tabLst/>
        <a:defRPr lang="en-US" sz="2400" b="0" i="0" u="none" strike="noStrike" kern="1200" cap="none" spc="0" baseline="0">
          <a:solidFill>
            <a:srgbClr val="000000"/>
          </a:solidFill>
          <a:uFillTx/>
          <a:latin typeface="Corbel"/>
        </a:defRPr>
      </a:lvl1pPr>
      <a:lvl2pPr marL="742950" marR="0" lvl="1" indent="-285750" algn="l" defTabSz="457200" rtl="0" fontAlgn="auto" hangingPunct="1">
        <a:lnSpc>
          <a:spcPct val="100000"/>
        </a:lnSpc>
        <a:spcBef>
          <a:spcPts val="500"/>
        </a:spcBef>
        <a:spcAft>
          <a:spcPts val="600"/>
        </a:spcAft>
        <a:buClr>
          <a:srgbClr val="1287C3"/>
        </a:buClr>
        <a:buSzPct val="145000"/>
        <a:buFont typeface="Arial"/>
        <a:buChar char="•"/>
        <a:tabLst/>
        <a:defRPr lang="en-US" sz="2000" b="0" i="0" u="none" strike="noStrike" kern="1200" cap="none" spc="0" baseline="0">
          <a:solidFill>
            <a:srgbClr val="000000"/>
          </a:solidFill>
          <a:uFillTx/>
          <a:latin typeface="Corbel"/>
        </a:defRPr>
      </a:lvl2pPr>
      <a:lvl3pPr marL="1200150" marR="0" lvl="2" indent="-285750" algn="l" defTabSz="457200" rtl="0" fontAlgn="auto" hangingPunct="1">
        <a:lnSpc>
          <a:spcPct val="100000"/>
        </a:lnSpc>
        <a:spcBef>
          <a:spcPts val="400"/>
        </a:spcBef>
        <a:spcAft>
          <a:spcPts val="600"/>
        </a:spcAft>
        <a:buClr>
          <a:srgbClr val="1287C3"/>
        </a:buClr>
        <a:buSzPct val="145000"/>
        <a:buFont typeface="Arial"/>
        <a:buChar char="•"/>
        <a:tabLst/>
        <a:defRPr lang="en-US" sz="1800" b="0" i="0" u="none" strike="noStrike" kern="1200" cap="none" spc="0" baseline="0">
          <a:solidFill>
            <a:srgbClr val="000000"/>
          </a:solidFill>
          <a:uFillTx/>
          <a:latin typeface="Corbel"/>
        </a:defRPr>
      </a:lvl3pPr>
      <a:lvl4pPr marL="1543050" marR="0" lvl="3" indent="-171450" algn="l" defTabSz="457200" rtl="0" fontAlgn="auto" hangingPunct="1">
        <a:lnSpc>
          <a:spcPct val="100000"/>
        </a:lnSpc>
        <a:spcBef>
          <a:spcPts val="400"/>
        </a:spcBef>
        <a:spcAft>
          <a:spcPts val="600"/>
        </a:spcAft>
        <a:buClr>
          <a:srgbClr val="1287C3"/>
        </a:buClr>
        <a:buSzPct val="145000"/>
        <a:buFont typeface="Arial"/>
        <a:buChar char="•"/>
        <a:tabLst/>
        <a:defRPr lang="en-US" sz="1600" b="0" i="0" u="none" strike="noStrike" kern="1200" cap="none" spc="0" baseline="0">
          <a:solidFill>
            <a:srgbClr val="000000"/>
          </a:solidFill>
          <a:uFillTx/>
          <a:latin typeface="Corbel"/>
        </a:defRPr>
      </a:lvl4pPr>
      <a:lvl5pPr marL="2000250" marR="0" lvl="4" indent="-171450" algn="l" defTabSz="457200" rtl="0" fontAlgn="auto" hangingPunct="1">
        <a:lnSpc>
          <a:spcPct val="100000"/>
        </a:lnSpc>
        <a:spcBef>
          <a:spcPts val="300"/>
        </a:spcBef>
        <a:spcAft>
          <a:spcPts val="600"/>
        </a:spcAft>
        <a:buClr>
          <a:srgbClr val="1287C3"/>
        </a:buClr>
        <a:buSzPct val="145000"/>
        <a:buFont typeface="Arial"/>
        <a:buChar char="•"/>
        <a:tabLst/>
        <a:defRPr lang="en-US" sz="1400" b="0" i="0" u="none" strike="noStrike" kern="1200" cap="none" spc="0" baseline="0">
          <a:solidFill>
            <a:srgbClr val="000000"/>
          </a:solidFill>
          <a:uFillTx/>
          <a:latin typeface="Corbe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p:cNvSpPr txBox="1">
            <a:spLocks noGrp="1"/>
          </p:cNvSpPr>
          <p:nvPr>
            <p:ph type="ctrTitle"/>
          </p:nvPr>
        </p:nvSpPr>
        <p:spPr>
          <a:xfrm>
            <a:off x="2928402" y="491746"/>
            <a:ext cx="8574621" cy="2616198"/>
          </a:xfrm>
        </p:spPr>
        <p:txBody>
          <a:bodyPr>
            <a:normAutofit fontScale="90000"/>
          </a:bodyPr>
          <a:lstStyle/>
          <a:p>
            <a:pPr lvl="0">
              <a:lnSpc>
                <a:spcPct val="107000"/>
              </a:lnSpc>
              <a:spcAft>
                <a:spcPts val="800"/>
              </a:spcAft>
            </a:pPr>
            <a:r>
              <a:rPr lang="en-GB" sz="3200" b="1">
                <a:latin typeface="Times New Roman" pitchFamily="18"/>
                <a:cs typeface="Times New Roman" pitchFamily="18"/>
              </a:rPr>
              <a:t/>
            </a:r>
            <a:br>
              <a:rPr lang="en-GB" sz="3200" b="1">
                <a:latin typeface="Times New Roman" pitchFamily="18"/>
                <a:cs typeface="Times New Roman" pitchFamily="18"/>
              </a:rPr>
            </a:br>
            <a:r>
              <a:rPr lang="en-GB" sz="3200" b="1">
                <a:latin typeface="Times New Roman" pitchFamily="18"/>
                <a:cs typeface="Times New Roman" pitchFamily="18"/>
              </a:rPr>
              <a:t/>
            </a:r>
            <a:br>
              <a:rPr lang="en-GB" sz="3200" b="1">
                <a:latin typeface="Times New Roman" pitchFamily="18"/>
                <a:cs typeface="Times New Roman" pitchFamily="18"/>
              </a:rPr>
            </a:br>
            <a:r>
              <a:rPr lang="en-GB" sz="3200" b="1">
                <a:latin typeface="Times New Roman" pitchFamily="18"/>
                <a:cs typeface="Times New Roman" pitchFamily="18"/>
              </a:rPr>
              <a:t/>
            </a:r>
            <a:br>
              <a:rPr lang="en-GB" sz="3200" b="1">
                <a:latin typeface="Times New Roman" pitchFamily="18"/>
                <a:cs typeface="Times New Roman" pitchFamily="18"/>
              </a:rPr>
            </a:br>
            <a:r>
              <a:rPr lang="en-GB" sz="3600">
                <a:latin typeface="Calibri" pitchFamily="34"/>
                <a:cs typeface="Times New Roman" pitchFamily="18"/>
              </a:rPr>
              <a:t/>
            </a:r>
            <a:br>
              <a:rPr lang="en-GB" sz="3600">
                <a:latin typeface="Calibri" pitchFamily="34"/>
                <a:cs typeface="Times New Roman" pitchFamily="18"/>
              </a:rPr>
            </a:br>
            <a:endParaRPr lang="en-GB" sz="5400"/>
          </a:p>
        </p:txBody>
      </p:sp>
      <p:sp>
        <p:nvSpPr>
          <p:cNvPr id="3" name="Subtitle 2"/>
          <p:cNvSpPr txBox="1">
            <a:spLocks noGrp="1"/>
          </p:cNvSpPr>
          <p:nvPr>
            <p:ph type="subTitle" idx="1"/>
          </p:nvPr>
        </p:nvSpPr>
        <p:spPr/>
        <p:txBody>
          <a:bodyPr/>
          <a:lstStyle/>
          <a:p>
            <a:pPr lvl="0">
              <a:spcBef>
                <a:spcPts val="600"/>
              </a:spcBef>
            </a:pPr>
            <a:r>
              <a:rPr lang="en-GB" sz="2400" b="1" kern="0" dirty="0">
                <a:latin typeface="Times New Roman" pitchFamily="18"/>
                <a:cs typeface="Times New Roman" pitchFamily="18"/>
              </a:rPr>
              <a:t>«We Are All Special: Inclusion and Support for Students with Special Needs In and Out of the Classroom»</a:t>
            </a:r>
            <a:endParaRPr lang="en-GB" dirty="0"/>
          </a:p>
        </p:txBody>
      </p:sp>
      <p:sp>
        <p:nvSpPr>
          <p:cNvPr id="4" name="TextBox 6"/>
          <p:cNvSpPr txBox="1"/>
          <p:nvPr/>
        </p:nvSpPr>
        <p:spPr>
          <a:xfrm>
            <a:off x="3047996" y="491746"/>
            <a:ext cx="8160773" cy="1569659"/>
          </a:xfrm>
          <a:prstGeom prst="rect">
            <a:avLst/>
          </a:prstGeom>
          <a:noFill/>
          <a:ln cap="rnd">
            <a:noFill/>
          </a:ln>
        </p:spPr>
        <p:txBody>
          <a:bodyPr vert="horz" wrap="square" lIns="91440" tIns="45720" rIns="91440" bIns="45720" anchor="t" anchorCtr="1" compatLnSpc="1">
            <a:spAutoFit/>
          </a:bodyPr>
          <a:lstStyle/>
          <a:p>
            <a:pPr marL="0" marR="0" lvl="0" indent="0" algn="ct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3200" b="1" i="0" u="none" strike="noStrike" kern="1200" cap="none" spc="0" baseline="0">
                <a:solidFill>
                  <a:srgbClr val="000000"/>
                </a:solidFill>
                <a:uFillTx/>
                <a:latin typeface="Times New Roman" pitchFamily="18"/>
                <a:ea typeface="Times New Roman" pitchFamily="18"/>
                <a:cs typeface="Times New Roman" pitchFamily="18"/>
              </a:rPr>
              <a:t>Erasmus+ Επιμόρφωση Εκπαιδευτικών</a:t>
            </a:r>
            <a:r>
              <a:rPr lang="en-GB" sz="3200" b="0" i="0" u="none" strike="noStrike" kern="1200" cap="none" spc="0" baseline="0">
                <a:solidFill>
                  <a:srgbClr val="000000"/>
                </a:solidFill>
                <a:uFillTx/>
                <a:latin typeface="Calibri" pitchFamily="34"/>
                <a:ea typeface="Calibri" pitchFamily="34"/>
                <a:cs typeface="Times New Roman" pitchFamily="18"/>
              </a:rPr>
              <a:t/>
            </a:r>
            <a:br>
              <a:rPr lang="en-GB" sz="3200" b="0" i="0" u="none" strike="noStrike" kern="1200" cap="none" spc="0" baseline="0">
                <a:solidFill>
                  <a:srgbClr val="000000"/>
                </a:solidFill>
                <a:uFillTx/>
                <a:latin typeface="Calibri" pitchFamily="34"/>
                <a:ea typeface="Calibri" pitchFamily="34"/>
                <a:cs typeface="Times New Roman" pitchFamily="18"/>
              </a:rPr>
            </a:br>
            <a:r>
              <a:rPr lang="en-GB" sz="3200" b="1" i="0" u="none" strike="noStrike" kern="0" cap="none" spc="0" baseline="0">
                <a:solidFill>
                  <a:srgbClr val="000000"/>
                </a:solidFill>
                <a:uFillTx/>
                <a:latin typeface="Times New Roman" pitchFamily="18"/>
                <a:ea typeface="Times New Roman" pitchFamily="18"/>
                <a:cs typeface="Times New Roman" pitchFamily="18"/>
              </a:rPr>
              <a:t>Βαρκελώνη, Ισπανία</a:t>
            </a:r>
            <a:r>
              <a:rPr lang="en-GB" sz="3200" b="0" i="0" u="none" strike="noStrike" kern="0" cap="none" spc="0" baseline="0">
                <a:solidFill>
                  <a:srgbClr val="000000"/>
                </a:solidFill>
                <a:uFillTx/>
                <a:latin typeface="Times New Roman" pitchFamily="18"/>
                <a:ea typeface="Times New Roman" pitchFamily="18"/>
                <a:cs typeface="Times New Roman" pitchFamily="18"/>
              </a:rPr>
              <a:t/>
            </a:r>
            <a:br>
              <a:rPr lang="en-GB" sz="3200" b="0" i="0" u="none" strike="noStrike" kern="0" cap="none" spc="0" baseline="0">
                <a:solidFill>
                  <a:srgbClr val="000000"/>
                </a:solidFill>
                <a:uFillTx/>
                <a:latin typeface="Times New Roman" pitchFamily="18"/>
                <a:ea typeface="Times New Roman" pitchFamily="18"/>
                <a:cs typeface="Times New Roman" pitchFamily="18"/>
              </a:rPr>
            </a:br>
            <a:r>
              <a:rPr lang="en-GB" sz="3200" b="0" i="0" u="none" strike="noStrike" kern="0" cap="none" spc="0" baseline="0">
                <a:solidFill>
                  <a:srgbClr val="000000"/>
                </a:solidFill>
                <a:uFillTx/>
                <a:latin typeface="Times New Roman" pitchFamily="18"/>
                <a:ea typeface="Times New Roman" pitchFamily="18"/>
                <a:cs typeface="Times New Roman" pitchFamily="18"/>
              </a:rPr>
              <a:t>13–19 Απριλίου 2026</a:t>
            </a:r>
            <a:endParaRPr lang="en-GB" sz="3200" b="0" i="0" u="none" strike="noStrike" kern="1200" cap="none" spc="0" baseline="0">
              <a:solidFill>
                <a:srgbClr val="000000"/>
              </a:solidFill>
              <a:uFillTx/>
              <a:latin typeface="Corbe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100000">
                                          <p:val>
                                            <p:strVal val="#ppt_x"/>
                                          </p:val>
                                        </p:tav>
                                      </p:tavLst>
                                    </p:anim>
                                    <p:anim calcmode="lin" valueType="num">
                                      <p:cBhvr>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le 1"/>
          <p:cNvSpPr txBox="1">
            <a:spLocks noGrp="1"/>
          </p:cNvSpPr>
          <p:nvPr>
            <p:ph type="title"/>
          </p:nvPr>
        </p:nvSpPr>
        <p:spPr>
          <a:xfrm>
            <a:off x="1484308" y="685800"/>
            <a:ext cx="8859219" cy="1526453"/>
          </a:xfrm>
        </p:spPr>
        <p:txBody>
          <a:bodyPr/>
          <a:lstStyle/>
          <a:p>
            <a:pPr lvl="0"/>
            <a:r>
              <a:rPr lang="en-GB" sz="2700" b="1" u="sng"/>
              <a:t>Η σημασία της συνεργασίας μεταξύ των εκπαιδευτικών</a:t>
            </a:r>
            <a:br>
              <a:rPr lang="en-GB" sz="2700" b="1" u="sng"/>
            </a:br>
            <a:r>
              <a:rPr lang="en-GB" sz="2700" b="1" u="sng"/>
              <a:t>Team Building in Schools</a:t>
            </a:r>
            <a:r>
              <a:rPr lang="en-GB" b="1"/>
              <a:t/>
            </a:r>
            <a:br>
              <a:rPr lang="en-GB" b="1"/>
            </a:br>
            <a:endParaRPr lang="en-GB"/>
          </a:p>
        </p:txBody>
      </p:sp>
      <p:sp>
        <p:nvSpPr>
          <p:cNvPr id="3" name="Content Placeholder 2"/>
          <p:cNvSpPr txBox="1">
            <a:spLocks noGrp="1"/>
          </p:cNvSpPr>
          <p:nvPr>
            <p:ph idx="1"/>
          </p:nvPr>
        </p:nvSpPr>
        <p:spPr>
          <a:xfrm>
            <a:off x="1484308" y="1700985"/>
            <a:ext cx="10235738" cy="5157014"/>
          </a:xfrm>
        </p:spPr>
        <p:txBody>
          <a:bodyPr/>
          <a:lstStyle/>
          <a:p>
            <a:pPr lvl="0">
              <a:lnSpc>
                <a:spcPct val="80000"/>
              </a:lnSpc>
              <a:spcBef>
                <a:spcPts val="400"/>
              </a:spcBef>
            </a:pPr>
            <a:r>
              <a:rPr lang="en-GB" sz="1800"/>
              <a:t>Ένα από τα σημαντικότερα θέματα του σεμιναρίου ήταν η δημιουργία μιας δυνατής ομάδας εκπαιδευτικών (</a:t>
            </a:r>
            <a:r>
              <a:rPr lang="en-GB" sz="1800" b="1"/>
              <a:t>Team Building</a:t>
            </a:r>
            <a:r>
              <a:rPr lang="en-GB" sz="1800"/>
              <a:t>). Τονίστηκε ότι ένα σχολείο λειτουργεί αποτελεσματικά όταν οι εκπαιδευτικοί συνεργάζονται, ανταλλάσσουν ιδέες και στηρίζουν ο ένας τον άλλο.</a:t>
            </a:r>
          </a:p>
          <a:p>
            <a:pPr marL="0" lvl="0" indent="0">
              <a:lnSpc>
                <a:spcPct val="80000"/>
              </a:lnSpc>
              <a:spcBef>
                <a:spcPts val="400"/>
              </a:spcBef>
              <a:buNone/>
            </a:pPr>
            <a:r>
              <a:rPr lang="el-GR" sz="1700" b="1"/>
              <a:t>       </a:t>
            </a:r>
            <a:r>
              <a:rPr lang="en-GB" sz="1700" b="1" u="sng"/>
              <a:t>Group Work</a:t>
            </a:r>
            <a:r>
              <a:rPr lang="el-GR" sz="1700" b="1" u="sng"/>
              <a:t> (Ομαδική Εργασία)</a:t>
            </a:r>
            <a:endParaRPr lang="en-GB" sz="1700" b="1" u="sng"/>
          </a:p>
          <a:p>
            <a:pPr lvl="0">
              <a:lnSpc>
                <a:spcPct val="80000"/>
              </a:lnSpc>
              <a:spcBef>
                <a:spcPts val="400"/>
              </a:spcBef>
            </a:pPr>
            <a:r>
              <a:rPr lang="en-GB" sz="1700"/>
              <a:t>Κάθε μέλος εργάζεται κυρίως ατομικά. </a:t>
            </a:r>
          </a:p>
          <a:p>
            <a:pPr lvl="0">
              <a:lnSpc>
                <a:spcPct val="80000"/>
              </a:lnSpc>
              <a:spcBef>
                <a:spcPts val="400"/>
              </a:spcBef>
            </a:pPr>
            <a:r>
              <a:rPr lang="en-GB" sz="1700"/>
              <a:t>Οι ευθύνες είναι ξεχωριστές. </a:t>
            </a:r>
          </a:p>
          <a:p>
            <a:pPr lvl="0">
              <a:lnSpc>
                <a:spcPct val="80000"/>
              </a:lnSpc>
              <a:spcBef>
                <a:spcPts val="400"/>
              </a:spcBef>
            </a:pPr>
            <a:r>
              <a:rPr lang="en-GB" sz="1700"/>
              <a:t>Ο στόχος είναι η ολοκλήρωση της προσωπικής εργασίας. </a:t>
            </a:r>
          </a:p>
          <a:p>
            <a:pPr lvl="0">
              <a:lnSpc>
                <a:spcPct val="80000"/>
              </a:lnSpc>
              <a:spcBef>
                <a:spcPts val="400"/>
              </a:spcBef>
            </a:pPr>
            <a:r>
              <a:rPr lang="en-GB" sz="1700"/>
              <a:t>Η επικοινωνία μεταξύ των μελών είναι περιορισμένη. </a:t>
            </a:r>
          </a:p>
          <a:p>
            <a:pPr marL="0" lvl="0" indent="0">
              <a:lnSpc>
                <a:spcPct val="80000"/>
              </a:lnSpc>
              <a:spcBef>
                <a:spcPts val="400"/>
              </a:spcBef>
              <a:buNone/>
            </a:pPr>
            <a:r>
              <a:rPr lang="el-GR" sz="1700" b="1"/>
              <a:t>        </a:t>
            </a:r>
            <a:r>
              <a:rPr lang="en-GB" sz="1700" b="1" u="sng"/>
              <a:t>Teamwork</a:t>
            </a:r>
            <a:r>
              <a:rPr lang="el-GR" sz="1700" b="1" u="sng"/>
              <a:t> (ομαδικότητα)</a:t>
            </a:r>
            <a:endParaRPr lang="en-GB" sz="1700" b="1" u="sng"/>
          </a:p>
          <a:p>
            <a:pPr lvl="0">
              <a:lnSpc>
                <a:spcPct val="80000"/>
              </a:lnSpc>
              <a:spcBef>
                <a:spcPts val="400"/>
              </a:spcBef>
            </a:pPr>
            <a:r>
              <a:rPr lang="en-GB" sz="1700"/>
              <a:t>Όλα τα μέλη μοιράζονται έναν κοινό στόχο. </a:t>
            </a:r>
          </a:p>
          <a:p>
            <a:pPr lvl="0">
              <a:lnSpc>
                <a:spcPct val="80000"/>
              </a:lnSpc>
              <a:spcBef>
                <a:spcPts val="400"/>
              </a:spcBef>
            </a:pPr>
            <a:r>
              <a:rPr lang="en-GB" sz="1700"/>
              <a:t>Υπάρχει αμοιβαία υποστήριξη και συνεργασία. </a:t>
            </a:r>
          </a:p>
          <a:p>
            <a:pPr lvl="0">
              <a:lnSpc>
                <a:spcPct val="80000"/>
              </a:lnSpc>
              <a:spcBef>
                <a:spcPts val="400"/>
              </a:spcBef>
            </a:pPr>
            <a:r>
              <a:rPr lang="en-GB" sz="1700"/>
              <a:t>Οι αποφάσεις λαμβάνονται συλλογικά. </a:t>
            </a:r>
          </a:p>
          <a:p>
            <a:pPr lvl="0">
              <a:lnSpc>
                <a:spcPct val="80000"/>
              </a:lnSpc>
              <a:spcBef>
                <a:spcPts val="400"/>
              </a:spcBef>
            </a:pPr>
            <a:r>
              <a:rPr lang="en-GB" sz="1700"/>
              <a:t>Η επιτυχία ή η αποτυχία αφορά ολόκληρη την ομάδα. </a:t>
            </a:r>
          </a:p>
          <a:p>
            <a:pPr marL="0" lvl="0" indent="0" algn="ctr">
              <a:lnSpc>
                <a:spcPct val="80000"/>
              </a:lnSpc>
              <a:spcBef>
                <a:spcPts val="400"/>
              </a:spcBef>
              <a:buNone/>
            </a:pPr>
            <a:r>
              <a:rPr lang="en-GB" sz="1700"/>
              <a:t> </a:t>
            </a:r>
            <a:r>
              <a:rPr lang="el-GR" sz="1700" b="1">
                <a:effectLst>
                  <a:outerShdw dist="38096" dir="2700000">
                    <a:srgbClr val="000000"/>
                  </a:outerShdw>
                </a:effectLst>
              </a:rPr>
              <a:t>Η</a:t>
            </a:r>
            <a:r>
              <a:rPr lang="en-GB" sz="1700" b="1">
                <a:effectLst>
                  <a:outerShdw dist="38096" dir="2700000">
                    <a:srgbClr val="000000"/>
                  </a:outerShdw>
                </a:effectLst>
              </a:rPr>
              <a:t> αποτελεσματική συνεργασία των εκπαιδευτικών αντανακλάται άμεσα στην ποιότητα της διδασκαλίας και στη δημιουργία ενός θετικού σχολικού κλίματος</a:t>
            </a:r>
            <a:r>
              <a:rPr lang="en-GB" sz="1700"/>
              <a:t>.</a:t>
            </a:r>
          </a:p>
          <a:p>
            <a:pPr lvl="0">
              <a:lnSpc>
                <a:spcPct val="80000"/>
              </a:lnSpc>
              <a:spcBef>
                <a:spcPts val="400"/>
              </a:spcBef>
            </a:pPr>
            <a:endParaRPr lang="en-GB" sz="170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p:cTn id="5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anim calcmode="lin" valueType="num">
                                      <p:cBhvr>
                                        <p:cTn id="60"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1"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
                                            <p:txEl>
                                              <p:pRg st="9" end="9"/>
                                            </p:txEl>
                                          </p:spTgt>
                                        </p:tgtEl>
                                        <p:attrNameLst>
                                          <p:attrName>style.visibility</p:attrName>
                                        </p:attrNameLst>
                                      </p:cBhvr>
                                      <p:to>
                                        <p:strVal val="visible"/>
                                      </p:to>
                                    </p:set>
                                    <p:anim calcmode="lin" valueType="num">
                                      <p:cBhvr>
                                        <p:cTn id="66"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7"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3">
                                            <p:txEl>
                                              <p:pRg st="10" end="10"/>
                                            </p:txEl>
                                          </p:spTgt>
                                        </p:tgtEl>
                                        <p:attrNameLst>
                                          <p:attrName>style.visibility</p:attrName>
                                        </p:attrNameLst>
                                      </p:cBhvr>
                                      <p:to>
                                        <p:strVal val="visible"/>
                                      </p:to>
                                    </p:set>
                                    <p:anim calcmode="lin" valueType="num">
                                      <p:cBhvr>
                                        <p:cTn id="7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3">
                                            <p:txEl>
                                              <p:pRg st="11" end="11"/>
                                            </p:txEl>
                                          </p:spTgt>
                                        </p:tgtEl>
                                        <p:attrNameLst>
                                          <p:attrName>style.visibility</p:attrName>
                                        </p:attrNameLst>
                                      </p:cBhvr>
                                      <p:to>
                                        <p:strVal val="visible"/>
                                      </p:to>
                                    </p:set>
                                    <p:anim calcmode="lin" valueType="num">
                                      <p:cBhvr>
                                        <p:cTn id="78"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9"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name="Slide11">
    <p:spTree>
      <p:nvGrpSpPr>
        <p:cNvPr id="1" name=""/>
        <p:cNvGrpSpPr/>
        <p:nvPr/>
      </p:nvGrpSpPr>
      <p:grpSpPr>
        <a:xfrm>
          <a:off x="0" y="0"/>
          <a:ext cx="0" cy="0"/>
          <a:chOff x="0" y="0"/>
          <a:chExt cx="0" cy="0"/>
        </a:xfrm>
      </p:grpSpPr>
      <p:sp>
        <p:nvSpPr>
          <p:cNvPr id="2" name="Title 1"/>
          <p:cNvSpPr txBox="1">
            <a:spLocks noGrp="1"/>
          </p:cNvSpPr>
          <p:nvPr>
            <p:ph type="title"/>
          </p:nvPr>
        </p:nvSpPr>
        <p:spPr>
          <a:xfrm>
            <a:off x="3214792" y="0"/>
            <a:ext cx="5575252" cy="1752603"/>
          </a:xfrm>
        </p:spPr>
        <p:txBody>
          <a:bodyPr/>
          <a:lstStyle/>
          <a:p>
            <a:pPr lvl="0"/>
            <a:r>
              <a:rPr lang="en-GB" sz="2400" b="1" u="sng">
                <a:effectLst>
                  <a:outerShdw dist="38096" dir="2700000">
                    <a:srgbClr val="000000"/>
                  </a:outerShdw>
                </a:effectLst>
              </a:rPr>
              <a:t>Πώς δημιουργείται μια αποτελεσματική ομάδα εκπαιδευτικών</a:t>
            </a:r>
          </a:p>
        </p:txBody>
      </p:sp>
      <p:sp>
        <p:nvSpPr>
          <p:cNvPr id="3" name="Content Placeholder 2"/>
          <p:cNvSpPr txBox="1">
            <a:spLocks noGrp="1"/>
          </p:cNvSpPr>
          <p:nvPr>
            <p:ph idx="1"/>
          </p:nvPr>
        </p:nvSpPr>
        <p:spPr>
          <a:xfrm>
            <a:off x="1317522" y="1396179"/>
            <a:ext cx="10185501" cy="5584725"/>
          </a:xfrm>
        </p:spPr>
        <p:txBody>
          <a:bodyPr/>
          <a:lstStyle/>
          <a:p>
            <a:pPr marL="0" lvl="0" indent="0">
              <a:lnSpc>
                <a:spcPct val="80000"/>
              </a:lnSpc>
              <a:spcBef>
                <a:spcPts val="500"/>
              </a:spcBef>
              <a:buNone/>
            </a:pPr>
            <a:r>
              <a:rPr lang="en-GB" sz="1900" b="1" u="sng"/>
              <a:t>Βασικά χαρακτηριστικά μιας επιτυχημένης ομάδας</a:t>
            </a:r>
          </a:p>
          <a:p>
            <a:pPr lvl="0">
              <a:lnSpc>
                <a:spcPct val="80000"/>
              </a:lnSpc>
              <a:spcBef>
                <a:spcPts val="500"/>
              </a:spcBef>
            </a:pPr>
            <a:r>
              <a:rPr lang="en-GB" sz="1900"/>
              <a:t>✔ </a:t>
            </a:r>
            <a:r>
              <a:rPr lang="en-GB" sz="1900" b="1"/>
              <a:t>Σαφείς στόχοι (Clear Goals)</a:t>
            </a:r>
            <a:r>
              <a:rPr lang="en-GB" sz="1900"/>
              <a:t/>
            </a:r>
            <a:br>
              <a:rPr lang="en-GB" sz="1900"/>
            </a:br>
            <a:r>
              <a:rPr lang="en-GB" sz="1900"/>
              <a:t>Όλα τα μέλη γνωρίζουν τον κοινό σκοπό και εργάζονται προς την ίδια κατεύθυνση.</a:t>
            </a:r>
          </a:p>
          <a:p>
            <a:pPr lvl="0">
              <a:lnSpc>
                <a:spcPct val="80000"/>
              </a:lnSpc>
              <a:spcBef>
                <a:spcPts val="500"/>
              </a:spcBef>
            </a:pPr>
            <a:r>
              <a:rPr lang="en-GB" sz="1900"/>
              <a:t>✔ </a:t>
            </a:r>
            <a:r>
              <a:rPr lang="en-GB" sz="1900" b="1"/>
              <a:t>Γνώση των δυνατοτήτων της ομάδας (Know Your Team)</a:t>
            </a:r>
            <a:r>
              <a:rPr lang="en-GB" sz="1900"/>
              <a:t/>
            </a:r>
            <a:br>
              <a:rPr lang="en-GB" sz="1900"/>
            </a:br>
            <a:r>
              <a:rPr lang="en-GB" sz="1900"/>
              <a:t>Κάθε εκπαιδευτικός διαθέτει διαφορετικές γνώσεις, εμπειρίες και δεξιότητες που μπορούν να αξιοποιηθούν.</a:t>
            </a:r>
          </a:p>
          <a:p>
            <a:pPr lvl="0">
              <a:lnSpc>
                <a:spcPct val="80000"/>
              </a:lnSpc>
              <a:spcBef>
                <a:spcPts val="500"/>
              </a:spcBef>
            </a:pPr>
            <a:r>
              <a:rPr lang="en-GB" sz="1900"/>
              <a:t>✔ </a:t>
            </a:r>
            <a:r>
              <a:rPr lang="en-GB" sz="1900" b="1"/>
              <a:t>Ανοιχτή επικοινωνία (Open Communication)</a:t>
            </a:r>
            <a:r>
              <a:rPr lang="en-GB" sz="1900"/>
              <a:t/>
            </a:r>
            <a:br>
              <a:rPr lang="en-GB" sz="1900"/>
            </a:br>
            <a:r>
              <a:rPr lang="en-GB" sz="1900"/>
              <a:t>Η ειλικρινής επικοινωνία, η ενεργητική ακρόαση και ο σεβασμός στις διαφορετικές απόψεις ενισχύουν τη συνεργασία.</a:t>
            </a:r>
          </a:p>
          <a:p>
            <a:pPr lvl="0">
              <a:lnSpc>
                <a:spcPct val="80000"/>
              </a:lnSpc>
              <a:spcBef>
                <a:spcPts val="500"/>
              </a:spcBef>
            </a:pPr>
            <a:r>
              <a:rPr lang="en-GB" sz="1900"/>
              <a:t>✔ </a:t>
            </a:r>
            <a:r>
              <a:rPr lang="en-GB" sz="1900" b="1"/>
              <a:t>Κοινός σχεδιασμός δραστηριοτήτων</a:t>
            </a:r>
            <a:r>
              <a:rPr lang="en-GB" sz="1900"/>
              <a:t/>
            </a:r>
            <a:br>
              <a:rPr lang="en-GB" sz="1900"/>
            </a:br>
            <a:r>
              <a:rPr lang="en-GB" sz="1900"/>
              <a:t>Η συνεργασία στον προγραμματισμό μαθημάτων και δράσεων οδηγεί σε καλύτερα μαθησιακά αποτελέσματα.</a:t>
            </a:r>
          </a:p>
          <a:p>
            <a:pPr lvl="0">
              <a:lnSpc>
                <a:spcPct val="80000"/>
              </a:lnSpc>
              <a:spcBef>
                <a:spcPts val="500"/>
              </a:spcBef>
            </a:pPr>
            <a:r>
              <a:rPr lang="en-GB" sz="1900"/>
              <a:t>✔ </a:t>
            </a:r>
            <a:r>
              <a:rPr lang="en-GB" sz="1900" b="1"/>
              <a:t>Αναγνώριση της προσπάθειας</a:t>
            </a:r>
            <a:r>
              <a:rPr lang="en-GB" sz="1900"/>
              <a:t/>
            </a:r>
            <a:br>
              <a:rPr lang="en-GB" sz="1900"/>
            </a:br>
            <a:r>
              <a:rPr lang="en-GB" sz="1900"/>
              <a:t>Ο εορτασμός μικρών και μεγάλων επιτυχιών ενισχύει το αίσθημα συμμετοχής και παρακινεί όλα τα μέλη της ομάδας.</a:t>
            </a:r>
          </a:p>
          <a:p>
            <a:pPr lvl="0">
              <a:lnSpc>
                <a:spcPct val="80000"/>
              </a:lnSpc>
              <a:spcBef>
                <a:spcPts val="500"/>
              </a:spcBef>
            </a:pPr>
            <a:r>
              <a:rPr lang="en-GB" sz="1900"/>
              <a:t>✔ </a:t>
            </a:r>
            <a:r>
              <a:rPr lang="en-GB" sz="1900" b="1"/>
              <a:t>Εμπιστοσύνη</a:t>
            </a:r>
            <a:r>
              <a:rPr lang="en-GB" sz="1900"/>
              <a:t/>
            </a:r>
            <a:br>
              <a:rPr lang="en-GB" sz="1900"/>
            </a:br>
            <a:r>
              <a:rPr lang="en-GB" sz="1900"/>
              <a:t>Η εμπιστοσύνη οικοδομείται σταδιακά μέσα από συνέπεια, συνεργασία και αμοιβαίο σεβασμό.</a:t>
            </a:r>
          </a:p>
          <a:p>
            <a:pPr lvl="0" algn="ctr">
              <a:lnSpc>
                <a:spcPct val="80000"/>
              </a:lnSpc>
              <a:spcBef>
                <a:spcPts val="500"/>
              </a:spcBef>
            </a:pPr>
            <a:r>
              <a:rPr lang="el-GR" sz="2000" b="1">
                <a:effectLst>
                  <a:outerShdw dist="38096" dir="2700000">
                    <a:srgbClr val="000000"/>
                  </a:outerShdw>
                </a:effectLst>
              </a:rPr>
              <a:t>‘Ενας</a:t>
            </a:r>
            <a:r>
              <a:rPr lang="en-GB" sz="2000" b="1">
                <a:effectLst>
                  <a:outerShdw dist="38096" dir="2700000">
                    <a:srgbClr val="000000"/>
                  </a:outerShdw>
                </a:effectLst>
              </a:rPr>
              <a:t> εκπαιδευτικός δεν εργάζεται μόνος του αλλά αποτελεί ενεργό μέλος μιας κοινότητας μάθησης.</a:t>
            </a:r>
          </a:p>
          <a:p>
            <a:pPr lvl="0">
              <a:lnSpc>
                <a:spcPct val="80000"/>
              </a:lnSpc>
              <a:spcBef>
                <a:spcPts val="500"/>
              </a:spcBef>
            </a:pPr>
            <a:endParaRPr lang="en-GB" sz="190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p:cTn id="5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tle 1"/>
          <p:cNvSpPr txBox="1">
            <a:spLocks noGrp="1"/>
          </p:cNvSpPr>
          <p:nvPr>
            <p:ph type="title"/>
          </p:nvPr>
        </p:nvSpPr>
        <p:spPr>
          <a:xfrm>
            <a:off x="3057470" y="223680"/>
            <a:ext cx="6666634" cy="956188"/>
          </a:xfrm>
        </p:spPr>
        <p:txBody>
          <a:bodyPr/>
          <a:lstStyle/>
          <a:p>
            <a:pPr lvl="0"/>
            <a:r>
              <a:rPr lang="en-GB" sz="2400" b="1" u="sng"/>
              <a:t>Δυνάμεις του χαρακτήρα (Character Strengths)</a:t>
            </a:r>
          </a:p>
        </p:txBody>
      </p:sp>
      <p:sp>
        <p:nvSpPr>
          <p:cNvPr id="3" name="Content Placeholder 2"/>
          <p:cNvSpPr txBox="1">
            <a:spLocks noGrp="1"/>
          </p:cNvSpPr>
          <p:nvPr>
            <p:ph idx="1"/>
          </p:nvPr>
        </p:nvSpPr>
        <p:spPr>
          <a:xfrm>
            <a:off x="1415847" y="2389235"/>
            <a:ext cx="10176385" cy="4245074"/>
          </a:xfrm>
        </p:spPr>
        <p:txBody>
          <a:bodyPr>
            <a:normAutofit fontScale="25000" lnSpcReduction="20000"/>
          </a:bodyPr>
          <a:lstStyle/>
          <a:p>
            <a:pPr marL="0" lvl="0" indent="0">
              <a:lnSpc>
                <a:spcPct val="80000"/>
              </a:lnSpc>
              <a:spcBef>
                <a:spcPts val="400"/>
              </a:spcBef>
              <a:buNone/>
            </a:pPr>
            <a:endParaRPr lang="el-GR" sz="1600" b="1"/>
          </a:p>
          <a:p>
            <a:pPr marL="0" lvl="0" indent="0">
              <a:lnSpc>
                <a:spcPct val="80000"/>
              </a:lnSpc>
              <a:spcBef>
                <a:spcPts val="400"/>
              </a:spcBef>
              <a:buNone/>
            </a:pPr>
            <a:r>
              <a:rPr lang="en-GB" sz="1600" b="1"/>
              <a:t>Σοφία (Wisdom)</a:t>
            </a:r>
            <a:endParaRPr lang="en-GB" sz="1600"/>
          </a:p>
          <a:p>
            <a:pPr lvl="0">
              <a:lnSpc>
                <a:spcPct val="80000"/>
              </a:lnSpc>
              <a:spcBef>
                <a:spcPts val="400"/>
              </a:spcBef>
            </a:pPr>
            <a:r>
              <a:rPr lang="en-GB" sz="1600"/>
              <a:t>Δημιουργικότητα </a:t>
            </a:r>
          </a:p>
          <a:p>
            <a:pPr lvl="0">
              <a:lnSpc>
                <a:spcPct val="80000"/>
              </a:lnSpc>
              <a:spcBef>
                <a:spcPts val="400"/>
              </a:spcBef>
            </a:pPr>
            <a:r>
              <a:rPr lang="en-GB" sz="1600"/>
              <a:t>Περιέργεια </a:t>
            </a:r>
          </a:p>
          <a:p>
            <a:pPr lvl="0">
              <a:lnSpc>
                <a:spcPct val="80000"/>
              </a:lnSpc>
              <a:spcBef>
                <a:spcPts val="400"/>
              </a:spcBef>
            </a:pPr>
            <a:r>
              <a:rPr lang="en-GB" sz="1600"/>
              <a:t>Κριτική σκέψη </a:t>
            </a:r>
          </a:p>
          <a:p>
            <a:pPr lvl="0">
              <a:lnSpc>
                <a:spcPct val="80000"/>
              </a:lnSpc>
              <a:spcBef>
                <a:spcPts val="400"/>
              </a:spcBef>
            </a:pPr>
            <a:r>
              <a:rPr lang="en-GB" sz="1600"/>
              <a:t>Αγάπη για τη μάθηση </a:t>
            </a:r>
          </a:p>
          <a:p>
            <a:pPr lvl="0">
              <a:lnSpc>
                <a:spcPct val="80000"/>
              </a:lnSpc>
              <a:spcBef>
                <a:spcPts val="400"/>
              </a:spcBef>
            </a:pPr>
            <a:r>
              <a:rPr lang="en-GB" sz="1600"/>
              <a:t>Προοπτική </a:t>
            </a:r>
          </a:p>
          <a:p>
            <a:pPr marL="0" lvl="0" indent="0">
              <a:lnSpc>
                <a:spcPct val="80000"/>
              </a:lnSpc>
              <a:spcBef>
                <a:spcPts val="400"/>
              </a:spcBef>
              <a:buNone/>
            </a:pPr>
            <a:endParaRPr lang="el-GR" sz="1600" b="1"/>
          </a:p>
          <a:p>
            <a:pPr marL="0" lvl="0" indent="0">
              <a:lnSpc>
                <a:spcPct val="80000"/>
              </a:lnSpc>
              <a:spcBef>
                <a:spcPts val="400"/>
              </a:spcBef>
              <a:buNone/>
            </a:pPr>
            <a:r>
              <a:rPr lang="en-GB" sz="1600" b="1"/>
              <a:t>Ανδρεία (Courage)</a:t>
            </a:r>
            <a:endParaRPr lang="en-GB" sz="1600"/>
          </a:p>
          <a:p>
            <a:pPr lvl="0">
              <a:lnSpc>
                <a:spcPct val="80000"/>
              </a:lnSpc>
              <a:spcBef>
                <a:spcPts val="400"/>
              </a:spcBef>
            </a:pPr>
            <a:r>
              <a:rPr lang="en-GB" sz="1600"/>
              <a:t>Επιμονή </a:t>
            </a:r>
          </a:p>
          <a:p>
            <a:pPr lvl="0">
              <a:lnSpc>
                <a:spcPct val="80000"/>
              </a:lnSpc>
              <a:spcBef>
                <a:spcPts val="400"/>
              </a:spcBef>
            </a:pPr>
            <a:r>
              <a:rPr lang="en-GB" sz="1600"/>
              <a:t>Γενναιότητα </a:t>
            </a:r>
          </a:p>
          <a:p>
            <a:pPr lvl="0">
              <a:lnSpc>
                <a:spcPct val="80000"/>
              </a:lnSpc>
              <a:spcBef>
                <a:spcPts val="400"/>
              </a:spcBef>
            </a:pPr>
            <a:r>
              <a:rPr lang="en-GB" sz="1600"/>
              <a:t>Εντιμότητα </a:t>
            </a:r>
          </a:p>
          <a:p>
            <a:pPr lvl="0">
              <a:lnSpc>
                <a:spcPct val="80000"/>
              </a:lnSpc>
              <a:spcBef>
                <a:spcPts val="400"/>
              </a:spcBef>
            </a:pPr>
            <a:r>
              <a:rPr lang="en-GB" sz="1600"/>
              <a:t>Ζωντάνια </a:t>
            </a:r>
          </a:p>
          <a:p>
            <a:pPr lvl="0">
              <a:lnSpc>
                <a:spcPct val="80000"/>
              </a:lnSpc>
              <a:spcBef>
                <a:spcPts val="400"/>
              </a:spcBef>
            </a:pPr>
            <a:endParaRPr lang="el-GR" sz="1600" b="1"/>
          </a:p>
          <a:p>
            <a:pPr lvl="0">
              <a:lnSpc>
                <a:spcPct val="80000"/>
              </a:lnSpc>
              <a:spcBef>
                <a:spcPts val="400"/>
              </a:spcBef>
            </a:pPr>
            <a:endParaRPr lang="el-GR" sz="1600" b="1"/>
          </a:p>
          <a:p>
            <a:pPr lvl="0">
              <a:lnSpc>
                <a:spcPct val="80000"/>
              </a:lnSpc>
              <a:spcBef>
                <a:spcPts val="400"/>
              </a:spcBef>
            </a:pPr>
            <a:endParaRPr lang="el-GR" sz="1600" b="1"/>
          </a:p>
          <a:p>
            <a:pPr marL="0" lvl="0" indent="0">
              <a:lnSpc>
                <a:spcPct val="80000"/>
              </a:lnSpc>
              <a:spcBef>
                <a:spcPts val="400"/>
              </a:spcBef>
              <a:buNone/>
            </a:pPr>
            <a:r>
              <a:rPr lang="en-GB" sz="1600" b="1"/>
              <a:t>Ανθρωπιά (Humanity)</a:t>
            </a:r>
            <a:endParaRPr lang="en-GB" sz="1600"/>
          </a:p>
          <a:p>
            <a:pPr lvl="0">
              <a:lnSpc>
                <a:spcPct val="80000"/>
              </a:lnSpc>
              <a:spcBef>
                <a:spcPts val="400"/>
              </a:spcBef>
            </a:pPr>
            <a:r>
              <a:rPr lang="en-GB" sz="1600"/>
              <a:t>Αγάπη </a:t>
            </a:r>
          </a:p>
          <a:p>
            <a:pPr lvl="0">
              <a:lnSpc>
                <a:spcPct val="80000"/>
              </a:lnSpc>
              <a:spcBef>
                <a:spcPts val="400"/>
              </a:spcBef>
            </a:pPr>
            <a:r>
              <a:rPr lang="en-GB" sz="1600"/>
              <a:t>Καλοσύνη </a:t>
            </a:r>
          </a:p>
          <a:p>
            <a:pPr lvl="0">
              <a:lnSpc>
                <a:spcPct val="80000"/>
              </a:lnSpc>
              <a:spcBef>
                <a:spcPts val="400"/>
              </a:spcBef>
            </a:pPr>
            <a:r>
              <a:rPr lang="en-GB" sz="1600"/>
              <a:t>Κοινωνική νοημοσύνη </a:t>
            </a:r>
            <a:endParaRPr lang="el-GR" sz="1600"/>
          </a:p>
          <a:p>
            <a:pPr marL="0" lvl="0" indent="0">
              <a:lnSpc>
                <a:spcPct val="80000"/>
              </a:lnSpc>
              <a:spcBef>
                <a:spcPts val="400"/>
              </a:spcBef>
              <a:buNone/>
            </a:pPr>
            <a:r>
              <a:rPr lang="el-GR" sz="1600"/>
              <a:t> </a:t>
            </a:r>
            <a:r>
              <a:rPr lang="en-GB" sz="1600" b="1"/>
              <a:t>Δικαιοσύνη (Justice)</a:t>
            </a:r>
            <a:endParaRPr lang="en-GB" sz="1600"/>
          </a:p>
          <a:p>
            <a:pPr lvl="0">
              <a:lnSpc>
                <a:spcPct val="80000"/>
              </a:lnSpc>
              <a:spcBef>
                <a:spcPts val="400"/>
              </a:spcBef>
            </a:pPr>
            <a:r>
              <a:rPr lang="en-GB" sz="1600"/>
              <a:t>Ομαδικό πνεύμα </a:t>
            </a:r>
          </a:p>
          <a:p>
            <a:pPr lvl="0">
              <a:lnSpc>
                <a:spcPct val="80000"/>
              </a:lnSpc>
              <a:spcBef>
                <a:spcPts val="400"/>
              </a:spcBef>
            </a:pPr>
            <a:r>
              <a:rPr lang="en-GB" sz="1600"/>
              <a:t>Ηγεσία </a:t>
            </a:r>
          </a:p>
          <a:p>
            <a:pPr lvl="0">
              <a:lnSpc>
                <a:spcPct val="80000"/>
              </a:lnSpc>
              <a:spcBef>
                <a:spcPts val="400"/>
              </a:spcBef>
            </a:pPr>
            <a:r>
              <a:rPr lang="en-GB" sz="1600"/>
              <a:t>Αίσθημα δικαιοσύνης </a:t>
            </a:r>
            <a:endParaRPr lang="el-GR" sz="1600"/>
          </a:p>
          <a:p>
            <a:pPr lvl="0">
              <a:lnSpc>
                <a:spcPct val="80000"/>
              </a:lnSpc>
              <a:spcBef>
                <a:spcPts val="400"/>
              </a:spcBef>
            </a:pPr>
            <a:endParaRPr lang="el-GR" sz="1600" b="1"/>
          </a:p>
          <a:p>
            <a:pPr lvl="0">
              <a:lnSpc>
                <a:spcPct val="80000"/>
              </a:lnSpc>
              <a:spcBef>
                <a:spcPts val="400"/>
              </a:spcBef>
            </a:pPr>
            <a:endParaRPr lang="el-GR" sz="1600" b="1"/>
          </a:p>
          <a:p>
            <a:pPr lvl="0">
              <a:lnSpc>
                <a:spcPct val="80000"/>
              </a:lnSpc>
              <a:spcBef>
                <a:spcPts val="400"/>
              </a:spcBef>
            </a:pPr>
            <a:endParaRPr lang="el-GR" sz="1600" b="1"/>
          </a:p>
          <a:p>
            <a:pPr lvl="0">
              <a:lnSpc>
                <a:spcPct val="80000"/>
              </a:lnSpc>
              <a:spcBef>
                <a:spcPts val="400"/>
              </a:spcBef>
            </a:pPr>
            <a:endParaRPr lang="el-GR" sz="1600" b="1"/>
          </a:p>
          <a:p>
            <a:pPr lvl="0">
              <a:lnSpc>
                <a:spcPct val="80000"/>
              </a:lnSpc>
              <a:spcBef>
                <a:spcPts val="400"/>
              </a:spcBef>
            </a:pPr>
            <a:endParaRPr lang="el-GR" sz="1600" b="1"/>
          </a:p>
          <a:p>
            <a:pPr lvl="0">
              <a:lnSpc>
                <a:spcPct val="80000"/>
              </a:lnSpc>
              <a:spcBef>
                <a:spcPts val="400"/>
              </a:spcBef>
            </a:pPr>
            <a:endParaRPr lang="el-GR" sz="1600" b="1"/>
          </a:p>
          <a:p>
            <a:pPr lvl="0">
              <a:lnSpc>
                <a:spcPct val="80000"/>
              </a:lnSpc>
              <a:spcBef>
                <a:spcPts val="400"/>
              </a:spcBef>
            </a:pPr>
            <a:endParaRPr lang="el-GR" sz="1600" b="1"/>
          </a:p>
          <a:p>
            <a:pPr marL="0" lvl="0" indent="0">
              <a:lnSpc>
                <a:spcPct val="80000"/>
              </a:lnSpc>
              <a:spcBef>
                <a:spcPts val="400"/>
              </a:spcBef>
              <a:buNone/>
            </a:pPr>
            <a:r>
              <a:rPr lang="en-GB" sz="1600" b="1"/>
              <a:t>Εγκράτεια (Temperance)</a:t>
            </a:r>
            <a:endParaRPr lang="en-GB" sz="1600"/>
          </a:p>
          <a:p>
            <a:pPr lvl="0">
              <a:lnSpc>
                <a:spcPct val="80000"/>
              </a:lnSpc>
              <a:spcBef>
                <a:spcPts val="400"/>
              </a:spcBef>
            </a:pPr>
            <a:r>
              <a:rPr lang="en-GB" sz="1600"/>
              <a:t>Συγχώρεση </a:t>
            </a:r>
          </a:p>
          <a:p>
            <a:pPr lvl="0">
              <a:lnSpc>
                <a:spcPct val="80000"/>
              </a:lnSpc>
              <a:spcBef>
                <a:spcPts val="400"/>
              </a:spcBef>
            </a:pPr>
            <a:r>
              <a:rPr lang="en-GB" sz="1600"/>
              <a:t>Ταπεινότητα </a:t>
            </a:r>
          </a:p>
          <a:p>
            <a:pPr lvl="0">
              <a:lnSpc>
                <a:spcPct val="80000"/>
              </a:lnSpc>
              <a:spcBef>
                <a:spcPts val="400"/>
              </a:spcBef>
            </a:pPr>
            <a:r>
              <a:rPr lang="en-GB" sz="1600"/>
              <a:t>Αυτοέλεγχος </a:t>
            </a:r>
          </a:p>
          <a:p>
            <a:pPr lvl="0">
              <a:lnSpc>
                <a:spcPct val="80000"/>
              </a:lnSpc>
              <a:spcBef>
                <a:spcPts val="400"/>
              </a:spcBef>
            </a:pPr>
            <a:r>
              <a:rPr lang="en-GB" sz="1600"/>
              <a:t>Σύνεση </a:t>
            </a:r>
          </a:p>
          <a:p>
            <a:pPr lvl="0">
              <a:lnSpc>
                <a:spcPct val="80000"/>
              </a:lnSpc>
              <a:spcBef>
                <a:spcPts val="400"/>
              </a:spcBef>
            </a:pPr>
            <a:endParaRPr lang="el-GR" sz="1600" b="1"/>
          </a:p>
          <a:p>
            <a:pPr lvl="0">
              <a:lnSpc>
                <a:spcPct val="80000"/>
              </a:lnSpc>
              <a:spcBef>
                <a:spcPts val="400"/>
              </a:spcBef>
            </a:pPr>
            <a:endParaRPr lang="el-GR" sz="1600" b="1"/>
          </a:p>
          <a:p>
            <a:pPr lvl="0">
              <a:lnSpc>
                <a:spcPct val="80000"/>
              </a:lnSpc>
              <a:spcBef>
                <a:spcPts val="400"/>
              </a:spcBef>
            </a:pPr>
            <a:r>
              <a:rPr lang="en-GB" sz="1600" b="1"/>
              <a:t>Υπέρβαση (Transcendence)</a:t>
            </a:r>
            <a:endParaRPr lang="en-GB" sz="1600"/>
          </a:p>
          <a:p>
            <a:pPr lvl="0">
              <a:lnSpc>
                <a:spcPct val="80000"/>
              </a:lnSpc>
              <a:spcBef>
                <a:spcPts val="400"/>
              </a:spcBef>
            </a:pPr>
            <a:r>
              <a:rPr lang="en-GB" sz="1600"/>
              <a:t>Εκτίμηση της ομορφιάς </a:t>
            </a:r>
          </a:p>
          <a:p>
            <a:pPr lvl="0">
              <a:lnSpc>
                <a:spcPct val="80000"/>
              </a:lnSpc>
              <a:spcBef>
                <a:spcPts val="400"/>
              </a:spcBef>
            </a:pPr>
            <a:r>
              <a:rPr lang="en-GB" sz="1600"/>
              <a:t>Ευγνωμοσύνη </a:t>
            </a:r>
          </a:p>
          <a:p>
            <a:pPr lvl="0">
              <a:lnSpc>
                <a:spcPct val="80000"/>
              </a:lnSpc>
              <a:spcBef>
                <a:spcPts val="400"/>
              </a:spcBef>
            </a:pPr>
            <a:r>
              <a:rPr lang="en-GB" sz="1600"/>
              <a:t>Ελπίδα </a:t>
            </a:r>
          </a:p>
          <a:p>
            <a:pPr lvl="0">
              <a:lnSpc>
                <a:spcPct val="80000"/>
              </a:lnSpc>
              <a:spcBef>
                <a:spcPts val="400"/>
              </a:spcBef>
            </a:pPr>
            <a:r>
              <a:rPr lang="en-GB" sz="1600"/>
              <a:t>Χιούμορ </a:t>
            </a:r>
          </a:p>
          <a:p>
            <a:pPr lvl="0">
              <a:lnSpc>
                <a:spcPct val="80000"/>
              </a:lnSpc>
              <a:spcBef>
                <a:spcPts val="400"/>
              </a:spcBef>
            </a:pPr>
            <a:r>
              <a:rPr lang="en-GB" sz="1600"/>
              <a:t>Πνευματικότητα </a:t>
            </a:r>
          </a:p>
          <a:p>
            <a:pPr lvl="0">
              <a:lnSpc>
                <a:spcPct val="80000"/>
              </a:lnSpc>
              <a:spcBef>
                <a:spcPts val="100"/>
              </a:spcBef>
            </a:pPr>
            <a:endParaRPr lang="en-GB" sz="600"/>
          </a:p>
        </p:txBody>
      </p:sp>
      <p:sp>
        <p:nvSpPr>
          <p:cNvPr id="4" name="TextBox 3"/>
          <p:cNvSpPr txBox="1"/>
          <p:nvPr/>
        </p:nvSpPr>
        <p:spPr>
          <a:xfrm>
            <a:off x="1415847" y="1179868"/>
            <a:ext cx="10078068" cy="1477332"/>
          </a:xfrm>
          <a:prstGeom prst="rect">
            <a:avLst/>
          </a:prstGeom>
          <a:noFill/>
          <a:ln cap="rnd">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800" b="1" i="0" u="none" strike="noStrike" kern="1200" cap="none" spc="0" baseline="0">
                <a:solidFill>
                  <a:srgbClr val="000000"/>
                </a:solidFill>
                <a:uFillTx/>
                <a:latin typeface="Corbel"/>
              </a:rPr>
              <a:t>Σύμφωνα με τη Θετική Ψυχολογία, κάθε άνθρωπος διαθέτει διαφορετικά δυνατά σημεία. Όταν τα αναγνωρίζουμε και τα αξιοποιούμε, ενισχύεται η αυτοπεποίθηση, η ψυχική ανθεκτικότητα και η διάθεση για μάθηση.</a:t>
            </a:r>
            <a:r>
              <a:rPr lang="el-GR" sz="1800" b="1" i="0" u="none" strike="noStrike" kern="1200" cap="none" spc="0" baseline="0">
                <a:solidFill>
                  <a:srgbClr val="000000"/>
                </a:solidFill>
                <a:uFillTx/>
                <a:latin typeface="Corbel"/>
              </a:rPr>
              <a:t> Η </a:t>
            </a:r>
            <a:r>
              <a:rPr lang="en-GB" sz="1800" b="1" i="0" u="none" strike="noStrike" kern="1200" cap="none" spc="0" baseline="0">
                <a:solidFill>
                  <a:srgbClr val="000000"/>
                </a:solidFill>
                <a:uFillTx/>
                <a:latin typeface="Corbel"/>
              </a:rPr>
              <a:t>εκπαίδευση δεν πρέπει να επικεντρώνεται μόνο στις αδυναμίες των μαθητών, αλλά κυρίως στα δυνατά τους σημεία.</a:t>
            </a:r>
          </a:p>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1" i="0" u="none" strike="noStrike" kern="1200" cap="none" spc="0" baseline="0">
              <a:solidFill>
                <a:srgbClr val="000000"/>
              </a:solidFill>
              <a:uFillTx/>
              <a:latin typeface="Corbel"/>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100000">
                                          <p:val>
                                            <p:strVal val="#ppt_x"/>
                                          </p:val>
                                        </p:tav>
                                      </p:tavLst>
                                    </p:anim>
                                    <p:anim calcmode="lin" valueType="num">
                                      <p:cBhvr>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fade">
                                      <p:cBhvr>
                                        <p:cTn id="48" dur="1000"/>
                                        <p:tgtEl>
                                          <p:spTgt spid="3">
                                            <p:txEl>
                                              <p:pRg st="5" end="5"/>
                                            </p:txEl>
                                          </p:spTgt>
                                        </p:tgtEl>
                                      </p:cBhvr>
                                    </p:animEffect>
                                    <p:anim calcmode="lin" valueType="num">
                                      <p:cBhvr>
                                        <p:cTn id="4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1000"/>
                                        <p:tgtEl>
                                          <p:spTgt spid="3">
                                            <p:txEl>
                                              <p:pRg st="6" end="6"/>
                                            </p:txEl>
                                          </p:spTgt>
                                        </p:tgtEl>
                                      </p:cBhvr>
                                    </p:animEffect>
                                    <p:anim calcmode="lin" valueType="num">
                                      <p:cBhvr>
                                        <p:cTn id="5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Effect transition="in" filter="fade">
                                      <p:cBhvr>
                                        <p:cTn id="62" dur="1000"/>
                                        <p:tgtEl>
                                          <p:spTgt spid="3">
                                            <p:txEl>
                                              <p:pRg st="8" end="8"/>
                                            </p:txEl>
                                          </p:spTgt>
                                        </p:tgtEl>
                                      </p:cBhvr>
                                    </p:animEffect>
                                    <p:anim calcmode="lin" valueType="num">
                                      <p:cBhvr>
                                        <p:cTn id="6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animEffect transition="in" filter="fade">
                                      <p:cBhvr>
                                        <p:cTn id="69" dur="1000"/>
                                        <p:tgtEl>
                                          <p:spTgt spid="3">
                                            <p:txEl>
                                              <p:pRg st="9" end="9"/>
                                            </p:txEl>
                                          </p:spTgt>
                                        </p:tgtEl>
                                      </p:cBhvr>
                                    </p:animEffect>
                                    <p:anim calcmode="lin" valueType="num">
                                      <p:cBhvr>
                                        <p:cTn id="7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3">
                                            <p:txEl>
                                              <p:pRg st="10" end="10"/>
                                            </p:txEl>
                                          </p:spTgt>
                                        </p:tgtEl>
                                        <p:attrNameLst>
                                          <p:attrName>style.visibility</p:attrName>
                                        </p:attrNameLst>
                                      </p:cBhvr>
                                      <p:to>
                                        <p:strVal val="visible"/>
                                      </p:to>
                                    </p:set>
                                    <p:animEffect transition="in" filter="fade">
                                      <p:cBhvr>
                                        <p:cTn id="76" dur="1000"/>
                                        <p:tgtEl>
                                          <p:spTgt spid="3">
                                            <p:txEl>
                                              <p:pRg st="10" end="10"/>
                                            </p:txEl>
                                          </p:spTgt>
                                        </p:tgtEl>
                                      </p:cBhvr>
                                    </p:animEffect>
                                    <p:anim calcmode="lin" valueType="num">
                                      <p:cBhvr>
                                        <p:cTn id="7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8"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grpId="0" nodeType="clickEffect">
                                  <p:stCondLst>
                                    <p:cond delay="0"/>
                                  </p:stCondLst>
                                  <p:childTnLst>
                                    <p:set>
                                      <p:cBhvr>
                                        <p:cTn id="82" dur="1" fill="hold">
                                          <p:stCondLst>
                                            <p:cond delay="0"/>
                                          </p:stCondLst>
                                        </p:cTn>
                                        <p:tgtEl>
                                          <p:spTgt spid="3">
                                            <p:txEl>
                                              <p:pRg st="11" end="11"/>
                                            </p:txEl>
                                          </p:spTgt>
                                        </p:tgtEl>
                                        <p:attrNameLst>
                                          <p:attrName>style.visibility</p:attrName>
                                        </p:attrNameLst>
                                      </p:cBhvr>
                                      <p:to>
                                        <p:strVal val="visible"/>
                                      </p:to>
                                    </p:set>
                                    <p:animEffect transition="in" filter="fade">
                                      <p:cBhvr>
                                        <p:cTn id="83" dur="1000"/>
                                        <p:tgtEl>
                                          <p:spTgt spid="3">
                                            <p:txEl>
                                              <p:pRg st="11" end="11"/>
                                            </p:txEl>
                                          </p:spTgt>
                                        </p:tgtEl>
                                      </p:cBhvr>
                                    </p:animEffect>
                                    <p:anim calcmode="lin" valueType="num">
                                      <p:cBhvr>
                                        <p:cTn id="84"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5"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grpId="0" nodeType="clickEffect">
                                  <p:stCondLst>
                                    <p:cond delay="0"/>
                                  </p:stCondLst>
                                  <p:childTnLst>
                                    <p:set>
                                      <p:cBhvr>
                                        <p:cTn id="89" dur="1" fill="hold">
                                          <p:stCondLst>
                                            <p:cond delay="0"/>
                                          </p:stCondLst>
                                        </p:cTn>
                                        <p:tgtEl>
                                          <p:spTgt spid="3">
                                            <p:txEl>
                                              <p:pRg st="12" end="12"/>
                                            </p:txEl>
                                          </p:spTgt>
                                        </p:tgtEl>
                                        <p:attrNameLst>
                                          <p:attrName>style.visibility</p:attrName>
                                        </p:attrNameLst>
                                      </p:cBhvr>
                                      <p:to>
                                        <p:strVal val="visible"/>
                                      </p:to>
                                    </p:set>
                                    <p:animEffect transition="in" filter="fade">
                                      <p:cBhvr>
                                        <p:cTn id="90" dur="1000"/>
                                        <p:tgtEl>
                                          <p:spTgt spid="3">
                                            <p:txEl>
                                              <p:pRg st="12" end="12"/>
                                            </p:txEl>
                                          </p:spTgt>
                                        </p:tgtEl>
                                      </p:cBhvr>
                                    </p:animEffect>
                                    <p:anim calcmode="lin" valueType="num">
                                      <p:cBhvr>
                                        <p:cTn id="91"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92"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3">
                                            <p:txEl>
                                              <p:pRg st="16" end="16"/>
                                            </p:txEl>
                                          </p:spTgt>
                                        </p:tgtEl>
                                        <p:attrNameLst>
                                          <p:attrName>style.visibility</p:attrName>
                                        </p:attrNameLst>
                                      </p:cBhvr>
                                      <p:to>
                                        <p:strVal val="visible"/>
                                      </p:to>
                                    </p:set>
                                    <p:animEffect transition="in" filter="fade">
                                      <p:cBhvr>
                                        <p:cTn id="97" dur="1000"/>
                                        <p:tgtEl>
                                          <p:spTgt spid="3">
                                            <p:txEl>
                                              <p:pRg st="16" end="16"/>
                                            </p:txEl>
                                          </p:spTgt>
                                        </p:tgtEl>
                                      </p:cBhvr>
                                    </p:animEffect>
                                    <p:anim calcmode="lin" valueType="num">
                                      <p:cBhvr>
                                        <p:cTn id="98" dur="1000" fill="hold"/>
                                        <p:tgtEl>
                                          <p:spTgt spid="3">
                                            <p:txEl>
                                              <p:pRg st="16" end="16"/>
                                            </p:txEl>
                                          </p:spTgt>
                                        </p:tgtEl>
                                        <p:attrNameLst>
                                          <p:attrName>ppt_x</p:attrName>
                                        </p:attrNameLst>
                                      </p:cBhvr>
                                      <p:tavLst>
                                        <p:tav tm="0">
                                          <p:val>
                                            <p:strVal val="#ppt_x"/>
                                          </p:val>
                                        </p:tav>
                                        <p:tav tm="100000">
                                          <p:val>
                                            <p:strVal val="#ppt_x"/>
                                          </p:val>
                                        </p:tav>
                                      </p:tavLst>
                                    </p:anim>
                                    <p:anim calcmode="lin" valueType="num">
                                      <p:cBhvr>
                                        <p:cTn id="99" dur="1000" fill="hold"/>
                                        <p:tgtEl>
                                          <p:spTgt spid="3">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grpId="0" nodeType="clickEffect">
                                  <p:stCondLst>
                                    <p:cond delay="0"/>
                                  </p:stCondLst>
                                  <p:childTnLst>
                                    <p:set>
                                      <p:cBhvr>
                                        <p:cTn id="103" dur="1" fill="hold">
                                          <p:stCondLst>
                                            <p:cond delay="0"/>
                                          </p:stCondLst>
                                        </p:cTn>
                                        <p:tgtEl>
                                          <p:spTgt spid="3">
                                            <p:txEl>
                                              <p:pRg st="17" end="17"/>
                                            </p:txEl>
                                          </p:spTgt>
                                        </p:tgtEl>
                                        <p:attrNameLst>
                                          <p:attrName>style.visibility</p:attrName>
                                        </p:attrNameLst>
                                      </p:cBhvr>
                                      <p:to>
                                        <p:strVal val="visible"/>
                                      </p:to>
                                    </p:set>
                                    <p:animEffect transition="in" filter="fade">
                                      <p:cBhvr>
                                        <p:cTn id="104" dur="1000"/>
                                        <p:tgtEl>
                                          <p:spTgt spid="3">
                                            <p:txEl>
                                              <p:pRg st="17" end="17"/>
                                            </p:txEl>
                                          </p:spTgt>
                                        </p:tgtEl>
                                      </p:cBhvr>
                                    </p:animEffect>
                                    <p:anim calcmode="lin" valueType="num">
                                      <p:cBhvr>
                                        <p:cTn id="105" dur="1000" fill="hold"/>
                                        <p:tgtEl>
                                          <p:spTgt spid="3">
                                            <p:txEl>
                                              <p:pRg st="17" end="17"/>
                                            </p:txEl>
                                          </p:spTgt>
                                        </p:tgtEl>
                                        <p:attrNameLst>
                                          <p:attrName>ppt_x</p:attrName>
                                        </p:attrNameLst>
                                      </p:cBhvr>
                                      <p:tavLst>
                                        <p:tav tm="0">
                                          <p:val>
                                            <p:strVal val="#ppt_x"/>
                                          </p:val>
                                        </p:tav>
                                        <p:tav tm="100000">
                                          <p:val>
                                            <p:strVal val="#ppt_x"/>
                                          </p:val>
                                        </p:tav>
                                      </p:tavLst>
                                    </p:anim>
                                    <p:anim calcmode="lin" valueType="num">
                                      <p:cBhvr>
                                        <p:cTn id="106" dur="1000" fill="hold"/>
                                        <p:tgtEl>
                                          <p:spTgt spid="3">
                                            <p:txEl>
                                              <p:pRg st="17" end="17"/>
                                            </p:txEl>
                                          </p:spTgt>
                                        </p:tgtEl>
                                        <p:attrNameLst>
                                          <p:attrName>ppt_y</p:attrName>
                                        </p:attrNameLst>
                                      </p:cBhvr>
                                      <p:tavLst>
                                        <p:tav tm="0">
                                          <p:val>
                                            <p:strVal val="#ppt_y+.1"/>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42" presetClass="entr" presetSubtype="0" fill="hold" grpId="0" nodeType="clickEffect">
                                  <p:stCondLst>
                                    <p:cond delay="0"/>
                                  </p:stCondLst>
                                  <p:childTnLst>
                                    <p:set>
                                      <p:cBhvr>
                                        <p:cTn id="110" dur="1" fill="hold">
                                          <p:stCondLst>
                                            <p:cond delay="0"/>
                                          </p:stCondLst>
                                        </p:cTn>
                                        <p:tgtEl>
                                          <p:spTgt spid="3">
                                            <p:txEl>
                                              <p:pRg st="18" end="18"/>
                                            </p:txEl>
                                          </p:spTgt>
                                        </p:tgtEl>
                                        <p:attrNameLst>
                                          <p:attrName>style.visibility</p:attrName>
                                        </p:attrNameLst>
                                      </p:cBhvr>
                                      <p:to>
                                        <p:strVal val="visible"/>
                                      </p:to>
                                    </p:set>
                                    <p:animEffect transition="in" filter="fade">
                                      <p:cBhvr>
                                        <p:cTn id="111" dur="1000"/>
                                        <p:tgtEl>
                                          <p:spTgt spid="3">
                                            <p:txEl>
                                              <p:pRg st="18" end="18"/>
                                            </p:txEl>
                                          </p:spTgt>
                                        </p:tgtEl>
                                      </p:cBhvr>
                                    </p:animEffect>
                                    <p:anim calcmode="lin" valueType="num">
                                      <p:cBhvr>
                                        <p:cTn id="112" dur="1000" fill="hold"/>
                                        <p:tgtEl>
                                          <p:spTgt spid="3">
                                            <p:txEl>
                                              <p:pRg st="18" end="18"/>
                                            </p:txEl>
                                          </p:spTgt>
                                        </p:tgtEl>
                                        <p:attrNameLst>
                                          <p:attrName>ppt_x</p:attrName>
                                        </p:attrNameLst>
                                      </p:cBhvr>
                                      <p:tavLst>
                                        <p:tav tm="0">
                                          <p:val>
                                            <p:strVal val="#ppt_x"/>
                                          </p:val>
                                        </p:tav>
                                        <p:tav tm="100000">
                                          <p:val>
                                            <p:strVal val="#ppt_x"/>
                                          </p:val>
                                        </p:tav>
                                      </p:tavLst>
                                    </p:anim>
                                    <p:anim calcmode="lin" valueType="num">
                                      <p:cBhvr>
                                        <p:cTn id="113" dur="1000" fill="hold"/>
                                        <p:tgtEl>
                                          <p:spTgt spid="3">
                                            <p:txEl>
                                              <p:pRg st="18" end="18"/>
                                            </p:txEl>
                                          </p:spTgt>
                                        </p:tgtEl>
                                        <p:attrNameLst>
                                          <p:attrName>ppt_y</p:attrName>
                                        </p:attrNameLst>
                                      </p:cBhvr>
                                      <p:tavLst>
                                        <p:tav tm="0">
                                          <p:val>
                                            <p:strVal val="#ppt_y+.1"/>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42" presetClass="entr" presetSubtype="0" fill="hold" grpId="0" nodeType="clickEffect">
                                  <p:stCondLst>
                                    <p:cond delay="0"/>
                                  </p:stCondLst>
                                  <p:childTnLst>
                                    <p:set>
                                      <p:cBhvr>
                                        <p:cTn id="117" dur="1" fill="hold">
                                          <p:stCondLst>
                                            <p:cond delay="0"/>
                                          </p:stCondLst>
                                        </p:cTn>
                                        <p:tgtEl>
                                          <p:spTgt spid="3">
                                            <p:txEl>
                                              <p:pRg st="19" end="19"/>
                                            </p:txEl>
                                          </p:spTgt>
                                        </p:tgtEl>
                                        <p:attrNameLst>
                                          <p:attrName>style.visibility</p:attrName>
                                        </p:attrNameLst>
                                      </p:cBhvr>
                                      <p:to>
                                        <p:strVal val="visible"/>
                                      </p:to>
                                    </p:set>
                                    <p:animEffect transition="in" filter="fade">
                                      <p:cBhvr>
                                        <p:cTn id="118" dur="1000"/>
                                        <p:tgtEl>
                                          <p:spTgt spid="3">
                                            <p:txEl>
                                              <p:pRg st="19" end="19"/>
                                            </p:txEl>
                                          </p:spTgt>
                                        </p:tgtEl>
                                      </p:cBhvr>
                                    </p:animEffect>
                                    <p:anim calcmode="lin" valueType="num">
                                      <p:cBhvr>
                                        <p:cTn id="119" dur="1000" fill="hold"/>
                                        <p:tgtEl>
                                          <p:spTgt spid="3">
                                            <p:txEl>
                                              <p:pRg st="19" end="19"/>
                                            </p:txEl>
                                          </p:spTgt>
                                        </p:tgtEl>
                                        <p:attrNameLst>
                                          <p:attrName>ppt_x</p:attrName>
                                        </p:attrNameLst>
                                      </p:cBhvr>
                                      <p:tavLst>
                                        <p:tav tm="0">
                                          <p:val>
                                            <p:strVal val="#ppt_x"/>
                                          </p:val>
                                        </p:tav>
                                        <p:tav tm="100000">
                                          <p:val>
                                            <p:strVal val="#ppt_x"/>
                                          </p:val>
                                        </p:tav>
                                      </p:tavLst>
                                    </p:anim>
                                    <p:anim calcmode="lin" valueType="num">
                                      <p:cBhvr>
                                        <p:cTn id="120" dur="1000" fill="hold"/>
                                        <p:tgtEl>
                                          <p:spTgt spid="3">
                                            <p:txEl>
                                              <p:pRg st="19" end="19"/>
                                            </p:txEl>
                                          </p:spTgt>
                                        </p:tgtEl>
                                        <p:attrNameLst>
                                          <p:attrName>ppt_y</p:attrName>
                                        </p:attrNameLst>
                                      </p:cBhvr>
                                      <p:tavLst>
                                        <p:tav tm="0">
                                          <p:val>
                                            <p:strVal val="#ppt_y+.1"/>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42" presetClass="entr" presetSubtype="0" fill="hold" grpId="0" nodeType="clickEffect">
                                  <p:stCondLst>
                                    <p:cond delay="0"/>
                                  </p:stCondLst>
                                  <p:childTnLst>
                                    <p:set>
                                      <p:cBhvr>
                                        <p:cTn id="124" dur="1" fill="hold">
                                          <p:stCondLst>
                                            <p:cond delay="0"/>
                                          </p:stCondLst>
                                        </p:cTn>
                                        <p:tgtEl>
                                          <p:spTgt spid="3">
                                            <p:txEl>
                                              <p:pRg st="20" end="20"/>
                                            </p:txEl>
                                          </p:spTgt>
                                        </p:tgtEl>
                                        <p:attrNameLst>
                                          <p:attrName>style.visibility</p:attrName>
                                        </p:attrNameLst>
                                      </p:cBhvr>
                                      <p:to>
                                        <p:strVal val="visible"/>
                                      </p:to>
                                    </p:set>
                                    <p:animEffect transition="in" filter="fade">
                                      <p:cBhvr>
                                        <p:cTn id="125" dur="1000"/>
                                        <p:tgtEl>
                                          <p:spTgt spid="3">
                                            <p:txEl>
                                              <p:pRg st="20" end="20"/>
                                            </p:txEl>
                                          </p:spTgt>
                                        </p:tgtEl>
                                      </p:cBhvr>
                                    </p:animEffect>
                                    <p:anim calcmode="lin" valueType="num">
                                      <p:cBhvr>
                                        <p:cTn id="126" dur="1000" fill="hold"/>
                                        <p:tgtEl>
                                          <p:spTgt spid="3">
                                            <p:txEl>
                                              <p:pRg st="20" end="20"/>
                                            </p:txEl>
                                          </p:spTgt>
                                        </p:tgtEl>
                                        <p:attrNameLst>
                                          <p:attrName>ppt_x</p:attrName>
                                        </p:attrNameLst>
                                      </p:cBhvr>
                                      <p:tavLst>
                                        <p:tav tm="0">
                                          <p:val>
                                            <p:strVal val="#ppt_x"/>
                                          </p:val>
                                        </p:tav>
                                        <p:tav tm="100000">
                                          <p:val>
                                            <p:strVal val="#ppt_x"/>
                                          </p:val>
                                        </p:tav>
                                      </p:tavLst>
                                    </p:anim>
                                    <p:anim calcmode="lin" valueType="num">
                                      <p:cBhvr>
                                        <p:cTn id="127" dur="1000" fill="hold"/>
                                        <p:tgtEl>
                                          <p:spTgt spid="3">
                                            <p:txEl>
                                              <p:pRg st="20" end="20"/>
                                            </p:txEl>
                                          </p:spTgt>
                                        </p:tgtEl>
                                        <p:attrNameLst>
                                          <p:attrName>ppt_y</p:attrName>
                                        </p:attrNameLst>
                                      </p:cBhvr>
                                      <p:tavLst>
                                        <p:tav tm="0">
                                          <p:val>
                                            <p:strVal val="#ppt_y+.1"/>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42" presetClass="entr" presetSubtype="0" fill="hold" grpId="0" nodeType="clickEffect">
                                  <p:stCondLst>
                                    <p:cond delay="0"/>
                                  </p:stCondLst>
                                  <p:childTnLst>
                                    <p:set>
                                      <p:cBhvr>
                                        <p:cTn id="131" dur="1" fill="hold">
                                          <p:stCondLst>
                                            <p:cond delay="0"/>
                                          </p:stCondLst>
                                        </p:cTn>
                                        <p:tgtEl>
                                          <p:spTgt spid="3">
                                            <p:txEl>
                                              <p:pRg st="21" end="21"/>
                                            </p:txEl>
                                          </p:spTgt>
                                        </p:tgtEl>
                                        <p:attrNameLst>
                                          <p:attrName>style.visibility</p:attrName>
                                        </p:attrNameLst>
                                      </p:cBhvr>
                                      <p:to>
                                        <p:strVal val="visible"/>
                                      </p:to>
                                    </p:set>
                                    <p:animEffect transition="in" filter="fade">
                                      <p:cBhvr>
                                        <p:cTn id="132" dur="1000"/>
                                        <p:tgtEl>
                                          <p:spTgt spid="3">
                                            <p:txEl>
                                              <p:pRg st="21" end="21"/>
                                            </p:txEl>
                                          </p:spTgt>
                                        </p:tgtEl>
                                      </p:cBhvr>
                                    </p:animEffect>
                                    <p:anim calcmode="lin" valueType="num">
                                      <p:cBhvr>
                                        <p:cTn id="133" dur="1000" fill="hold"/>
                                        <p:tgtEl>
                                          <p:spTgt spid="3">
                                            <p:txEl>
                                              <p:pRg st="21" end="21"/>
                                            </p:txEl>
                                          </p:spTgt>
                                        </p:tgtEl>
                                        <p:attrNameLst>
                                          <p:attrName>ppt_x</p:attrName>
                                        </p:attrNameLst>
                                      </p:cBhvr>
                                      <p:tavLst>
                                        <p:tav tm="0">
                                          <p:val>
                                            <p:strVal val="#ppt_x"/>
                                          </p:val>
                                        </p:tav>
                                        <p:tav tm="100000">
                                          <p:val>
                                            <p:strVal val="#ppt_x"/>
                                          </p:val>
                                        </p:tav>
                                      </p:tavLst>
                                    </p:anim>
                                    <p:anim calcmode="lin" valueType="num">
                                      <p:cBhvr>
                                        <p:cTn id="134" dur="1000" fill="hold"/>
                                        <p:tgtEl>
                                          <p:spTgt spid="3">
                                            <p:txEl>
                                              <p:pRg st="21" end="21"/>
                                            </p:txEl>
                                          </p:spTgt>
                                        </p:tgtEl>
                                        <p:attrNameLst>
                                          <p:attrName>ppt_y</p:attrName>
                                        </p:attrNameLst>
                                      </p:cBhvr>
                                      <p:tavLst>
                                        <p:tav tm="0">
                                          <p:val>
                                            <p:strVal val="#ppt_y+.1"/>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42" presetClass="entr" presetSubtype="0" fill="hold" grpId="0" nodeType="clickEffect">
                                  <p:stCondLst>
                                    <p:cond delay="0"/>
                                  </p:stCondLst>
                                  <p:childTnLst>
                                    <p:set>
                                      <p:cBhvr>
                                        <p:cTn id="138" dur="1" fill="hold">
                                          <p:stCondLst>
                                            <p:cond delay="0"/>
                                          </p:stCondLst>
                                        </p:cTn>
                                        <p:tgtEl>
                                          <p:spTgt spid="3">
                                            <p:txEl>
                                              <p:pRg st="22" end="22"/>
                                            </p:txEl>
                                          </p:spTgt>
                                        </p:tgtEl>
                                        <p:attrNameLst>
                                          <p:attrName>style.visibility</p:attrName>
                                        </p:attrNameLst>
                                      </p:cBhvr>
                                      <p:to>
                                        <p:strVal val="visible"/>
                                      </p:to>
                                    </p:set>
                                    <p:animEffect transition="in" filter="fade">
                                      <p:cBhvr>
                                        <p:cTn id="139" dur="1000"/>
                                        <p:tgtEl>
                                          <p:spTgt spid="3">
                                            <p:txEl>
                                              <p:pRg st="22" end="22"/>
                                            </p:txEl>
                                          </p:spTgt>
                                        </p:tgtEl>
                                      </p:cBhvr>
                                    </p:animEffect>
                                    <p:anim calcmode="lin" valueType="num">
                                      <p:cBhvr>
                                        <p:cTn id="140" dur="1000" fill="hold"/>
                                        <p:tgtEl>
                                          <p:spTgt spid="3">
                                            <p:txEl>
                                              <p:pRg st="22" end="22"/>
                                            </p:txEl>
                                          </p:spTgt>
                                        </p:tgtEl>
                                        <p:attrNameLst>
                                          <p:attrName>ppt_x</p:attrName>
                                        </p:attrNameLst>
                                      </p:cBhvr>
                                      <p:tavLst>
                                        <p:tav tm="0">
                                          <p:val>
                                            <p:strVal val="#ppt_x"/>
                                          </p:val>
                                        </p:tav>
                                        <p:tav tm="100000">
                                          <p:val>
                                            <p:strVal val="#ppt_x"/>
                                          </p:val>
                                        </p:tav>
                                      </p:tavLst>
                                    </p:anim>
                                    <p:anim calcmode="lin" valueType="num">
                                      <p:cBhvr>
                                        <p:cTn id="141" dur="1000" fill="hold"/>
                                        <p:tgtEl>
                                          <p:spTgt spid="3">
                                            <p:txEl>
                                              <p:pRg st="22" end="22"/>
                                            </p:txEl>
                                          </p:spTgt>
                                        </p:tgtEl>
                                        <p:attrNameLst>
                                          <p:attrName>ppt_y</p:attrName>
                                        </p:attrNameLst>
                                      </p:cBhvr>
                                      <p:tavLst>
                                        <p:tav tm="0">
                                          <p:val>
                                            <p:strVal val="#ppt_y+.1"/>
                                          </p:val>
                                        </p:tav>
                                        <p:tav tm="100000">
                                          <p:val>
                                            <p:strVal val="#ppt_y"/>
                                          </p:val>
                                        </p:tav>
                                      </p:tavLst>
                                    </p:anim>
                                  </p:childTnLst>
                                </p:cTn>
                              </p:par>
                            </p:childTnLst>
                          </p:cTn>
                        </p:par>
                      </p:childTnLst>
                    </p:cTn>
                  </p:par>
                  <p:par>
                    <p:cTn id="142" fill="hold">
                      <p:stCondLst>
                        <p:cond delay="indefinite"/>
                      </p:stCondLst>
                      <p:childTnLst>
                        <p:par>
                          <p:cTn id="143" fill="hold">
                            <p:stCondLst>
                              <p:cond delay="0"/>
                            </p:stCondLst>
                            <p:childTnLst>
                              <p:par>
                                <p:cTn id="144" presetID="42" presetClass="entr" presetSubtype="0" fill="hold" grpId="0" nodeType="clickEffect">
                                  <p:stCondLst>
                                    <p:cond delay="0"/>
                                  </p:stCondLst>
                                  <p:childTnLst>
                                    <p:set>
                                      <p:cBhvr>
                                        <p:cTn id="145" dur="1" fill="hold">
                                          <p:stCondLst>
                                            <p:cond delay="0"/>
                                          </p:stCondLst>
                                        </p:cTn>
                                        <p:tgtEl>
                                          <p:spTgt spid="3">
                                            <p:txEl>
                                              <p:pRg st="23" end="23"/>
                                            </p:txEl>
                                          </p:spTgt>
                                        </p:tgtEl>
                                        <p:attrNameLst>
                                          <p:attrName>style.visibility</p:attrName>
                                        </p:attrNameLst>
                                      </p:cBhvr>
                                      <p:to>
                                        <p:strVal val="visible"/>
                                      </p:to>
                                    </p:set>
                                    <p:animEffect transition="in" filter="fade">
                                      <p:cBhvr>
                                        <p:cTn id="146" dur="1000"/>
                                        <p:tgtEl>
                                          <p:spTgt spid="3">
                                            <p:txEl>
                                              <p:pRg st="23" end="23"/>
                                            </p:txEl>
                                          </p:spTgt>
                                        </p:tgtEl>
                                      </p:cBhvr>
                                    </p:animEffect>
                                    <p:anim calcmode="lin" valueType="num">
                                      <p:cBhvr>
                                        <p:cTn id="147" dur="1000" fill="hold"/>
                                        <p:tgtEl>
                                          <p:spTgt spid="3">
                                            <p:txEl>
                                              <p:pRg st="23" end="23"/>
                                            </p:txEl>
                                          </p:spTgt>
                                        </p:tgtEl>
                                        <p:attrNameLst>
                                          <p:attrName>ppt_x</p:attrName>
                                        </p:attrNameLst>
                                      </p:cBhvr>
                                      <p:tavLst>
                                        <p:tav tm="0">
                                          <p:val>
                                            <p:strVal val="#ppt_x"/>
                                          </p:val>
                                        </p:tav>
                                        <p:tav tm="100000">
                                          <p:val>
                                            <p:strVal val="#ppt_x"/>
                                          </p:val>
                                        </p:tav>
                                      </p:tavLst>
                                    </p:anim>
                                    <p:anim calcmode="lin" valueType="num">
                                      <p:cBhvr>
                                        <p:cTn id="148" dur="1000" fill="hold"/>
                                        <p:tgtEl>
                                          <p:spTgt spid="3">
                                            <p:txEl>
                                              <p:pRg st="23" end="23"/>
                                            </p:txEl>
                                          </p:spTgt>
                                        </p:tgtEl>
                                        <p:attrNameLst>
                                          <p:attrName>ppt_y</p:attrName>
                                        </p:attrNameLst>
                                      </p:cBhvr>
                                      <p:tavLst>
                                        <p:tav tm="0">
                                          <p:val>
                                            <p:strVal val="#ppt_y+.1"/>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42" presetClass="entr" presetSubtype="0" fill="hold" grpId="0" nodeType="clickEffect">
                                  <p:stCondLst>
                                    <p:cond delay="0"/>
                                  </p:stCondLst>
                                  <p:childTnLst>
                                    <p:set>
                                      <p:cBhvr>
                                        <p:cTn id="152" dur="1" fill="hold">
                                          <p:stCondLst>
                                            <p:cond delay="0"/>
                                          </p:stCondLst>
                                        </p:cTn>
                                        <p:tgtEl>
                                          <p:spTgt spid="3">
                                            <p:txEl>
                                              <p:pRg st="31" end="31"/>
                                            </p:txEl>
                                          </p:spTgt>
                                        </p:tgtEl>
                                        <p:attrNameLst>
                                          <p:attrName>style.visibility</p:attrName>
                                        </p:attrNameLst>
                                      </p:cBhvr>
                                      <p:to>
                                        <p:strVal val="visible"/>
                                      </p:to>
                                    </p:set>
                                    <p:animEffect transition="in" filter="fade">
                                      <p:cBhvr>
                                        <p:cTn id="153" dur="1000"/>
                                        <p:tgtEl>
                                          <p:spTgt spid="3">
                                            <p:txEl>
                                              <p:pRg st="31" end="31"/>
                                            </p:txEl>
                                          </p:spTgt>
                                        </p:tgtEl>
                                      </p:cBhvr>
                                    </p:animEffect>
                                    <p:anim calcmode="lin" valueType="num">
                                      <p:cBhvr>
                                        <p:cTn id="154" dur="1000" fill="hold"/>
                                        <p:tgtEl>
                                          <p:spTgt spid="3">
                                            <p:txEl>
                                              <p:pRg st="31" end="31"/>
                                            </p:txEl>
                                          </p:spTgt>
                                        </p:tgtEl>
                                        <p:attrNameLst>
                                          <p:attrName>ppt_x</p:attrName>
                                        </p:attrNameLst>
                                      </p:cBhvr>
                                      <p:tavLst>
                                        <p:tav tm="0">
                                          <p:val>
                                            <p:strVal val="#ppt_x"/>
                                          </p:val>
                                        </p:tav>
                                        <p:tav tm="100000">
                                          <p:val>
                                            <p:strVal val="#ppt_x"/>
                                          </p:val>
                                        </p:tav>
                                      </p:tavLst>
                                    </p:anim>
                                    <p:anim calcmode="lin" valueType="num">
                                      <p:cBhvr>
                                        <p:cTn id="155" dur="1000" fill="hold"/>
                                        <p:tgtEl>
                                          <p:spTgt spid="3">
                                            <p:txEl>
                                              <p:pRg st="31" end="31"/>
                                            </p:txEl>
                                          </p:spTgt>
                                        </p:tgtEl>
                                        <p:attrNameLst>
                                          <p:attrName>ppt_y</p:attrName>
                                        </p:attrNameLst>
                                      </p:cBhvr>
                                      <p:tavLst>
                                        <p:tav tm="0">
                                          <p:val>
                                            <p:strVal val="#ppt_y+.1"/>
                                          </p:val>
                                        </p:tav>
                                        <p:tav tm="100000">
                                          <p:val>
                                            <p:strVal val="#ppt_y"/>
                                          </p:val>
                                        </p:tav>
                                      </p:tavLst>
                                    </p:anim>
                                  </p:childTnLst>
                                </p:cTn>
                              </p:par>
                            </p:childTnLst>
                          </p:cTn>
                        </p:par>
                      </p:childTnLst>
                    </p:cTn>
                  </p:par>
                  <p:par>
                    <p:cTn id="156" fill="hold">
                      <p:stCondLst>
                        <p:cond delay="indefinite"/>
                      </p:stCondLst>
                      <p:childTnLst>
                        <p:par>
                          <p:cTn id="157" fill="hold">
                            <p:stCondLst>
                              <p:cond delay="0"/>
                            </p:stCondLst>
                            <p:childTnLst>
                              <p:par>
                                <p:cTn id="158" presetID="42" presetClass="entr" presetSubtype="0" fill="hold" grpId="0" nodeType="clickEffect">
                                  <p:stCondLst>
                                    <p:cond delay="0"/>
                                  </p:stCondLst>
                                  <p:childTnLst>
                                    <p:set>
                                      <p:cBhvr>
                                        <p:cTn id="159" dur="1" fill="hold">
                                          <p:stCondLst>
                                            <p:cond delay="0"/>
                                          </p:stCondLst>
                                        </p:cTn>
                                        <p:tgtEl>
                                          <p:spTgt spid="3">
                                            <p:txEl>
                                              <p:pRg st="32" end="32"/>
                                            </p:txEl>
                                          </p:spTgt>
                                        </p:tgtEl>
                                        <p:attrNameLst>
                                          <p:attrName>style.visibility</p:attrName>
                                        </p:attrNameLst>
                                      </p:cBhvr>
                                      <p:to>
                                        <p:strVal val="visible"/>
                                      </p:to>
                                    </p:set>
                                    <p:animEffect transition="in" filter="fade">
                                      <p:cBhvr>
                                        <p:cTn id="160" dur="1000"/>
                                        <p:tgtEl>
                                          <p:spTgt spid="3">
                                            <p:txEl>
                                              <p:pRg st="32" end="32"/>
                                            </p:txEl>
                                          </p:spTgt>
                                        </p:tgtEl>
                                      </p:cBhvr>
                                    </p:animEffect>
                                    <p:anim calcmode="lin" valueType="num">
                                      <p:cBhvr>
                                        <p:cTn id="161" dur="1000" fill="hold"/>
                                        <p:tgtEl>
                                          <p:spTgt spid="3">
                                            <p:txEl>
                                              <p:pRg st="32" end="32"/>
                                            </p:txEl>
                                          </p:spTgt>
                                        </p:tgtEl>
                                        <p:attrNameLst>
                                          <p:attrName>ppt_x</p:attrName>
                                        </p:attrNameLst>
                                      </p:cBhvr>
                                      <p:tavLst>
                                        <p:tav tm="0">
                                          <p:val>
                                            <p:strVal val="#ppt_x"/>
                                          </p:val>
                                        </p:tav>
                                        <p:tav tm="100000">
                                          <p:val>
                                            <p:strVal val="#ppt_x"/>
                                          </p:val>
                                        </p:tav>
                                      </p:tavLst>
                                    </p:anim>
                                    <p:anim calcmode="lin" valueType="num">
                                      <p:cBhvr>
                                        <p:cTn id="162" dur="1000" fill="hold"/>
                                        <p:tgtEl>
                                          <p:spTgt spid="3">
                                            <p:txEl>
                                              <p:pRg st="32" end="32"/>
                                            </p:txEl>
                                          </p:spTgt>
                                        </p:tgtEl>
                                        <p:attrNameLst>
                                          <p:attrName>ppt_y</p:attrName>
                                        </p:attrNameLst>
                                      </p:cBhvr>
                                      <p:tavLst>
                                        <p:tav tm="0">
                                          <p:val>
                                            <p:strVal val="#ppt_y+.1"/>
                                          </p:val>
                                        </p:tav>
                                        <p:tav tm="100000">
                                          <p:val>
                                            <p:strVal val="#ppt_y"/>
                                          </p:val>
                                        </p:tav>
                                      </p:tavLst>
                                    </p:anim>
                                  </p:childTnLst>
                                </p:cTn>
                              </p:par>
                            </p:childTnLst>
                          </p:cTn>
                        </p:par>
                      </p:childTnLst>
                    </p:cTn>
                  </p:par>
                  <p:par>
                    <p:cTn id="163" fill="hold">
                      <p:stCondLst>
                        <p:cond delay="indefinite"/>
                      </p:stCondLst>
                      <p:childTnLst>
                        <p:par>
                          <p:cTn id="164" fill="hold">
                            <p:stCondLst>
                              <p:cond delay="0"/>
                            </p:stCondLst>
                            <p:childTnLst>
                              <p:par>
                                <p:cTn id="165" presetID="42" presetClass="entr" presetSubtype="0" fill="hold" grpId="0" nodeType="clickEffect">
                                  <p:stCondLst>
                                    <p:cond delay="0"/>
                                  </p:stCondLst>
                                  <p:childTnLst>
                                    <p:set>
                                      <p:cBhvr>
                                        <p:cTn id="166" dur="1" fill="hold">
                                          <p:stCondLst>
                                            <p:cond delay="0"/>
                                          </p:stCondLst>
                                        </p:cTn>
                                        <p:tgtEl>
                                          <p:spTgt spid="3">
                                            <p:txEl>
                                              <p:pRg st="33" end="33"/>
                                            </p:txEl>
                                          </p:spTgt>
                                        </p:tgtEl>
                                        <p:attrNameLst>
                                          <p:attrName>style.visibility</p:attrName>
                                        </p:attrNameLst>
                                      </p:cBhvr>
                                      <p:to>
                                        <p:strVal val="visible"/>
                                      </p:to>
                                    </p:set>
                                    <p:animEffect transition="in" filter="fade">
                                      <p:cBhvr>
                                        <p:cTn id="167" dur="1000"/>
                                        <p:tgtEl>
                                          <p:spTgt spid="3">
                                            <p:txEl>
                                              <p:pRg st="33" end="33"/>
                                            </p:txEl>
                                          </p:spTgt>
                                        </p:tgtEl>
                                      </p:cBhvr>
                                    </p:animEffect>
                                    <p:anim calcmode="lin" valueType="num">
                                      <p:cBhvr>
                                        <p:cTn id="168" dur="1000" fill="hold"/>
                                        <p:tgtEl>
                                          <p:spTgt spid="3">
                                            <p:txEl>
                                              <p:pRg st="33" end="33"/>
                                            </p:txEl>
                                          </p:spTgt>
                                        </p:tgtEl>
                                        <p:attrNameLst>
                                          <p:attrName>ppt_x</p:attrName>
                                        </p:attrNameLst>
                                      </p:cBhvr>
                                      <p:tavLst>
                                        <p:tav tm="0">
                                          <p:val>
                                            <p:strVal val="#ppt_x"/>
                                          </p:val>
                                        </p:tav>
                                        <p:tav tm="100000">
                                          <p:val>
                                            <p:strVal val="#ppt_x"/>
                                          </p:val>
                                        </p:tav>
                                      </p:tavLst>
                                    </p:anim>
                                    <p:anim calcmode="lin" valueType="num">
                                      <p:cBhvr>
                                        <p:cTn id="169" dur="1000" fill="hold"/>
                                        <p:tgtEl>
                                          <p:spTgt spid="3">
                                            <p:txEl>
                                              <p:pRg st="33" end="33"/>
                                            </p:txEl>
                                          </p:spTgt>
                                        </p:tgtEl>
                                        <p:attrNameLst>
                                          <p:attrName>ppt_y</p:attrName>
                                        </p:attrNameLst>
                                      </p:cBhvr>
                                      <p:tavLst>
                                        <p:tav tm="0">
                                          <p:val>
                                            <p:strVal val="#ppt_y+.1"/>
                                          </p:val>
                                        </p:tav>
                                        <p:tav tm="100000">
                                          <p:val>
                                            <p:strVal val="#ppt_y"/>
                                          </p:val>
                                        </p:tav>
                                      </p:tavLst>
                                    </p:anim>
                                  </p:childTnLst>
                                </p:cTn>
                              </p:par>
                            </p:childTnLst>
                          </p:cTn>
                        </p:par>
                      </p:childTnLst>
                    </p:cTn>
                  </p:par>
                  <p:par>
                    <p:cTn id="170" fill="hold">
                      <p:stCondLst>
                        <p:cond delay="indefinite"/>
                      </p:stCondLst>
                      <p:childTnLst>
                        <p:par>
                          <p:cTn id="171" fill="hold">
                            <p:stCondLst>
                              <p:cond delay="0"/>
                            </p:stCondLst>
                            <p:childTnLst>
                              <p:par>
                                <p:cTn id="172" presetID="42" presetClass="entr" presetSubtype="0" fill="hold" grpId="0" nodeType="clickEffect">
                                  <p:stCondLst>
                                    <p:cond delay="0"/>
                                  </p:stCondLst>
                                  <p:childTnLst>
                                    <p:set>
                                      <p:cBhvr>
                                        <p:cTn id="173" dur="1" fill="hold">
                                          <p:stCondLst>
                                            <p:cond delay="0"/>
                                          </p:stCondLst>
                                        </p:cTn>
                                        <p:tgtEl>
                                          <p:spTgt spid="3">
                                            <p:txEl>
                                              <p:pRg st="34" end="34"/>
                                            </p:txEl>
                                          </p:spTgt>
                                        </p:tgtEl>
                                        <p:attrNameLst>
                                          <p:attrName>style.visibility</p:attrName>
                                        </p:attrNameLst>
                                      </p:cBhvr>
                                      <p:to>
                                        <p:strVal val="visible"/>
                                      </p:to>
                                    </p:set>
                                    <p:animEffect transition="in" filter="fade">
                                      <p:cBhvr>
                                        <p:cTn id="174" dur="1000"/>
                                        <p:tgtEl>
                                          <p:spTgt spid="3">
                                            <p:txEl>
                                              <p:pRg st="34" end="34"/>
                                            </p:txEl>
                                          </p:spTgt>
                                        </p:tgtEl>
                                      </p:cBhvr>
                                    </p:animEffect>
                                    <p:anim calcmode="lin" valueType="num">
                                      <p:cBhvr>
                                        <p:cTn id="175" dur="1000" fill="hold"/>
                                        <p:tgtEl>
                                          <p:spTgt spid="3">
                                            <p:txEl>
                                              <p:pRg st="34" end="34"/>
                                            </p:txEl>
                                          </p:spTgt>
                                        </p:tgtEl>
                                        <p:attrNameLst>
                                          <p:attrName>ppt_x</p:attrName>
                                        </p:attrNameLst>
                                      </p:cBhvr>
                                      <p:tavLst>
                                        <p:tav tm="0">
                                          <p:val>
                                            <p:strVal val="#ppt_x"/>
                                          </p:val>
                                        </p:tav>
                                        <p:tav tm="100000">
                                          <p:val>
                                            <p:strVal val="#ppt_x"/>
                                          </p:val>
                                        </p:tav>
                                      </p:tavLst>
                                    </p:anim>
                                    <p:anim calcmode="lin" valueType="num">
                                      <p:cBhvr>
                                        <p:cTn id="176" dur="1000" fill="hold"/>
                                        <p:tgtEl>
                                          <p:spTgt spid="3">
                                            <p:txEl>
                                              <p:pRg st="34" end="34"/>
                                            </p:txEl>
                                          </p:spTgt>
                                        </p:tgtEl>
                                        <p:attrNameLst>
                                          <p:attrName>ppt_y</p:attrName>
                                        </p:attrNameLst>
                                      </p:cBhvr>
                                      <p:tavLst>
                                        <p:tav tm="0">
                                          <p:val>
                                            <p:strVal val="#ppt_y+.1"/>
                                          </p:val>
                                        </p:tav>
                                        <p:tav tm="100000">
                                          <p:val>
                                            <p:strVal val="#ppt_y"/>
                                          </p:val>
                                        </p:tav>
                                      </p:tavLst>
                                    </p:anim>
                                  </p:childTnLst>
                                </p:cTn>
                              </p:par>
                            </p:childTnLst>
                          </p:cTn>
                        </p:par>
                      </p:childTnLst>
                    </p:cTn>
                  </p:par>
                  <p:par>
                    <p:cTn id="177" fill="hold">
                      <p:stCondLst>
                        <p:cond delay="indefinite"/>
                      </p:stCondLst>
                      <p:childTnLst>
                        <p:par>
                          <p:cTn id="178" fill="hold">
                            <p:stCondLst>
                              <p:cond delay="0"/>
                            </p:stCondLst>
                            <p:childTnLst>
                              <p:par>
                                <p:cTn id="179" presetID="42" presetClass="entr" presetSubtype="0" fill="hold" grpId="0" nodeType="clickEffect">
                                  <p:stCondLst>
                                    <p:cond delay="0"/>
                                  </p:stCondLst>
                                  <p:childTnLst>
                                    <p:set>
                                      <p:cBhvr>
                                        <p:cTn id="180" dur="1" fill="hold">
                                          <p:stCondLst>
                                            <p:cond delay="0"/>
                                          </p:stCondLst>
                                        </p:cTn>
                                        <p:tgtEl>
                                          <p:spTgt spid="3">
                                            <p:txEl>
                                              <p:pRg st="35" end="35"/>
                                            </p:txEl>
                                          </p:spTgt>
                                        </p:tgtEl>
                                        <p:attrNameLst>
                                          <p:attrName>style.visibility</p:attrName>
                                        </p:attrNameLst>
                                      </p:cBhvr>
                                      <p:to>
                                        <p:strVal val="visible"/>
                                      </p:to>
                                    </p:set>
                                    <p:animEffect transition="in" filter="fade">
                                      <p:cBhvr>
                                        <p:cTn id="181" dur="1000"/>
                                        <p:tgtEl>
                                          <p:spTgt spid="3">
                                            <p:txEl>
                                              <p:pRg st="35" end="35"/>
                                            </p:txEl>
                                          </p:spTgt>
                                        </p:tgtEl>
                                      </p:cBhvr>
                                    </p:animEffect>
                                    <p:anim calcmode="lin" valueType="num">
                                      <p:cBhvr>
                                        <p:cTn id="182" dur="1000" fill="hold"/>
                                        <p:tgtEl>
                                          <p:spTgt spid="3">
                                            <p:txEl>
                                              <p:pRg st="35" end="35"/>
                                            </p:txEl>
                                          </p:spTgt>
                                        </p:tgtEl>
                                        <p:attrNameLst>
                                          <p:attrName>ppt_x</p:attrName>
                                        </p:attrNameLst>
                                      </p:cBhvr>
                                      <p:tavLst>
                                        <p:tav tm="0">
                                          <p:val>
                                            <p:strVal val="#ppt_x"/>
                                          </p:val>
                                        </p:tav>
                                        <p:tav tm="100000">
                                          <p:val>
                                            <p:strVal val="#ppt_x"/>
                                          </p:val>
                                        </p:tav>
                                      </p:tavLst>
                                    </p:anim>
                                    <p:anim calcmode="lin" valueType="num">
                                      <p:cBhvr>
                                        <p:cTn id="183" dur="1000" fill="hold"/>
                                        <p:tgtEl>
                                          <p:spTgt spid="3">
                                            <p:txEl>
                                              <p:pRg st="35" end="35"/>
                                            </p:txEl>
                                          </p:spTgt>
                                        </p:tgtEl>
                                        <p:attrNameLst>
                                          <p:attrName>ppt_y</p:attrName>
                                        </p:attrNameLst>
                                      </p:cBhvr>
                                      <p:tavLst>
                                        <p:tav tm="0">
                                          <p:val>
                                            <p:strVal val="#ppt_y+.1"/>
                                          </p:val>
                                        </p:tav>
                                        <p:tav tm="100000">
                                          <p:val>
                                            <p:strVal val="#ppt_y"/>
                                          </p:val>
                                        </p:tav>
                                      </p:tavLst>
                                    </p:anim>
                                  </p:childTnLst>
                                </p:cTn>
                              </p:par>
                            </p:childTnLst>
                          </p:cTn>
                        </p:par>
                      </p:childTnLst>
                    </p:cTn>
                  </p:par>
                  <p:par>
                    <p:cTn id="184" fill="hold">
                      <p:stCondLst>
                        <p:cond delay="indefinite"/>
                      </p:stCondLst>
                      <p:childTnLst>
                        <p:par>
                          <p:cTn id="185" fill="hold">
                            <p:stCondLst>
                              <p:cond delay="0"/>
                            </p:stCondLst>
                            <p:childTnLst>
                              <p:par>
                                <p:cTn id="186" presetID="42" presetClass="entr" presetSubtype="0" fill="hold" grpId="0" nodeType="clickEffect">
                                  <p:stCondLst>
                                    <p:cond delay="0"/>
                                  </p:stCondLst>
                                  <p:childTnLst>
                                    <p:set>
                                      <p:cBhvr>
                                        <p:cTn id="187" dur="1" fill="hold">
                                          <p:stCondLst>
                                            <p:cond delay="0"/>
                                          </p:stCondLst>
                                        </p:cTn>
                                        <p:tgtEl>
                                          <p:spTgt spid="3">
                                            <p:txEl>
                                              <p:pRg st="38" end="38"/>
                                            </p:txEl>
                                          </p:spTgt>
                                        </p:tgtEl>
                                        <p:attrNameLst>
                                          <p:attrName>style.visibility</p:attrName>
                                        </p:attrNameLst>
                                      </p:cBhvr>
                                      <p:to>
                                        <p:strVal val="visible"/>
                                      </p:to>
                                    </p:set>
                                    <p:animEffect transition="in" filter="fade">
                                      <p:cBhvr>
                                        <p:cTn id="188" dur="1000"/>
                                        <p:tgtEl>
                                          <p:spTgt spid="3">
                                            <p:txEl>
                                              <p:pRg st="38" end="38"/>
                                            </p:txEl>
                                          </p:spTgt>
                                        </p:tgtEl>
                                      </p:cBhvr>
                                    </p:animEffect>
                                    <p:anim calcmode="lin" valueType="num">
                                      <p:cBhvr>
                                        <p:cTn id="189" dur="1000" fill="hold"/>
                                        <p:tgtEl>
                                          <p:spTgt spid="3">
                                            <p:txEl>
                                              <p:pRg st="38" end="38"/>
                                            </p:txEl>
                                          </p:spTgt>
                                        </p:tgtEl>
                                        <p:attrNameLst>
                                          <p:attrName>ppt_x</p:attrName>
                                        </p:attrNameLst>
                                      </p:cBhvr>
                                      <p:tavLst>
                                        <p:tav tm="0">
                                          <p:val>
                                            <p:strVal val="#ppt_x"/>
                                          </p:val>
                                        </p:tav>
                                        <p:tav tm="100000">
                                          <p:val>
                                            <p:strVal val="#ppt_x"/>
                                          </p:val>
                                        </p:tav>
                                      </p:tavLst>
                                    </p:anim>
                                    <p:anim calcmode="lin" valueType="num">
                                      <p:cBhvr>
                                        <p:cTn id="190" dur="1000" fill="hold"/>
                                        <p:tgtEl>
                                          <p:spTgt spid="3">
                                            <p:txEl>
                                              <p:pRg st="38" end="38"/>
                                            </p:txEl>
                                          </p:spTgt>
                                        </p:tgtEl>
                                        <p:attrNameLst>
                                          <p:attrName>ppt_y</p:attrName>
                                        </p:attrNameLst>
                                      </p:cBhvr>
                                      <p:tavLst>
                                        <p:tav tm="0">
                                          <p:val>
                                            <p:strVal val="#ppt_y+.1"/>
                                          </p:val>
                                        </p:tav>
                                        <p:tav tm="100000">
                                          <p:val>
                                            <p:strVal val="#ppt_y"/>
                                          </p:val>
                                        </p:tav>
                                      </p:tavLst>
                                    </p:anim>
                                  </p:childTnLst>
                                </p:cTn>
                              </p:par>
                            </p:childTnLst>
                          </p:cTn>
                        </p:par>
                      </p:childTnLst>
                    </p:cTn>
                  </p:par>
                  <p:par>
                    <p:cTn id="191" fill="hold">
                      <p:stCondLst>
                        <p:cond delay="indefinite"/>
                      </p:stCondLst>
                      <p:childTnLst>
                        <p:par>
                          <p:cTn id="192" fill="hold">
                            <p:stCondLst>
                              <p:cond delay="0"/>
                            </p:stCondLst>
                            <p:childTnLst>
                              <p:par>
                                <p:cTn id="193" presetID="42" presetClass="entr" presetSubtype="0" fill="hold" grpId="0" nodeType="clickEffect">
                                  <p:stCondLst>
                                    <p:cond delay="0"/>
                                  </p:stCondLst>
                                  <p:childTnLst>
                                    <p:set>
                                      <p:cBhvr>
                                        <p:cTn id="194" dur="1" fill="hold">
                                          <p:stCondLst>
                                            <p:cond delay="0"/>
                                          </p:stCondLst>
                                        </p:cTn>
                                        <p:tgtEl>
                                          <p:spTgt spid="3">
                                            <p:txEl>
                                              <p:pRg st="39" end="39"/>
                                            </p:txEl>
                                          </p:spTgt>
                                        </p:tgtEl>
                                        <p:attrNameLst>
                                          <p:attrName>style.visibility</p:attrName>
                                        </p:attrNameLst>
                                      </p:cBhvr>
                                      <p:to>
                                        <p:strVal val="visible"/>
                                      </p:to>
                                    </p:set>
                                    <p:animEffect transition="in" filter="fade">
                                      <p:cBhvr>
                                        <p:cTn id="195" dur="1000"/>
                                        <p:tgtEl>
                                          <p:spTgt spid="3">
                                            <p:txEl>
                                              <p:pRg st="39" end="39"/>
                                            </p:txEl>
                                          </p:spTgt>
                                        </p:tgtEl>
                                      </p:cBhvr>
                                    </p:animEffect>
                                    <p:anim calcmode="lin" valueType="num">
                                      <p:cBhvr>
                                        <p:cTn id="196" dur="1000" fill="hold"/>
                                        <p:tgtEl>
                                          <p:spTgt spid="3">
                                            <p:txEl>
                                              <p:pRg st="39" end="39"/>
                                            </p:txEl>
                                          </p:spTgt>
                                        </p:tgtEl>
                                        <p:attrNameLst>
                                          <p:attrName>ppt_x</p:attrName>
                                        </p:attrNameLst>
                                      </p:cBhvr>
                                      <p:tavLst>
                                        <p:tav tm="0">
                                          <p:val>
                                            <p:strVal val="#ppt_x"/>
                                          </p:val>
                                        </p:tav>
                                        <p:tav tm="100000">
                                          <p:val>
                                            <p:strVal val="#ppt_x"/>
                                          </p:val>
                                        </p:tav>
                                      </p:tavLst>
                                    </p:anim>
                                    <p:anim calcmode="lin" valueType="num">
                                      <p:cBhvr>
                                        <p:cTn id="197" dur="1000" fill="hold"/>
                                        <p:tgtEl>
                                          <p:spTgt spid="3">
                                            <p:txEl>
                                              <p:pRg st="39" end="39"/>
                                            </p:txEl>
                                          </p:spTgt>
                                        </p:tgtEl>
                                        <p:attrNameLst>
                                          <p:attrName>ppt_y</p:attrName>
                                        </p:attrNameLst>
                                      </p:cBhvr>
                                      <p:tavLst>
                                        <p:tav tm="0">
                                          <p:val>
                                            <p:strVal val="#ppt_y+.1"/>
                                          </p:val>
                                        </p:tav>
                                        <p:tav tm="100000">
                                          <p:val>
                                            <p:strVal val="#ppt_y"/>
                                          </p:val>
                                        </p:tav>
                                      </p:tavLst>
                                    </p:anim>
                                  </p:childTnLst>
                                </p:cTn>
                              </p:par>
                            </p:childTnLst>
                          </p:cTn>
                        </p:par>
                      </p:childTnLst>
                    </p:cTn>
                  </p:par>
                  <p:par>
                    <p:cTn id="198" fill="hold">
                      <p:stCondLst>
                        <p:cond delay="indefinite"/>
                      </p:stCondLst>
                      <p:childTnLst>
                        <p:par>
                          <p:cTn id="199" fill="hold">
                            <p:stCondLst>
                              <p:cond delay="0"/>
                            </p:stCondLst>
                            <p:childTnLst>
                              <p:par>
                                <p:cTn id="200" presetID="42" presetClass="entr" presetSubtype="0" fill="hold" grpId="0" nodeType="clickEffect">
                                  <p:stCondLst>
                                    <p:cond delay="0"/>
                                  </p:stCondLst>
                                  <p:childTnLst>
                                    <p:set>
                                      <p:cBhvr>
                                        <p:cTn id="201" dur="1" fill="hold">
                                          <p:stCondLst>
                                            <p:cond delay="0"/>
                                          </p:stCondLst>
                                        </p:cTn>
                                        <p:tgtEl>
                                          <p:spTgt spid="3">
                                            <p:txEl>
                                              <p:pRg st="40" end="40"/>
                                            </p:txEl>
                                          </p:spTgt>
                                        </p:tgtEl>
                                        <p:attrNameLst>
                                          <p:attrName>style.visibility</p:attrName>
                                        </p:attrNameLst>
                                      </p:cBhvr>
                                      <p:to>
                                        <p:strVal val="visible"/>
                                      </p:to>
                                    </p:set>
                                    <p:animEffect transition="in" filter="fade">
                                      <p:cBhvr>
                                        <p:cTn id="202" dur="1000"/>
                                        <p:tgtEl>
                                          <p:spTgt spid="3">
                                            <p:txEl>
                                              <p:pRg st="40" end="40"/>
                                            </p:txEl>
                                          </p:spTgt>
                                        </p:tgtEl>
                                      </p:cBhvr>
                                    </p:animEffect>
                                    <p:anim calcmode="lin" valueType="num">
                                      <p:cBhvr>
                                        <p:cTn id="203" dur="1000" fill="hold"/>
                                        <p:tgtEl>
                                          <p:spTgt spid="3">
                                            <p:txEl>
                                              <p:pRg st="40" end="40"/>
                                            </p:txEl>
                                          </p:spTgt>
                                        </p:tgtEl>
                                        <p:attrNameLst>
                                          <p:attrName>ppt_x</p:attrName>
                                        </p:attrNameLst>
                                      </p:cBhvr>
                                      <p:tavLst>
                                        <p:tav tm="0">
                                          <p:val>
                                            <p:strVal val="#ppt_x"/>
                                          </p:val>
                                        </p:tav>
                                        <p:tav tm="100000">
                                          <p:val>
                                            <p:strVal val="#ppt_x"/>
                                          </p:val>
                                        </p:tav>
                                      </p:tavLst>
                                    </p:anim>
                                    <p:anim calcmode="lin" valueType="num">
                                      <p:cBhvr>
                                        <p:cTn id="204" dur="1000" fill="hold"/>
                                        <p:tgtEl>
                                          <p:spTgt spid="3">
                                            <p:txEl>
                                              <p:pRg st="40" end="40"/>
                                            </p:txEl>
                                          </p:spTgt>
                                        </p:tgtEl>
                                        <p:attrNameLst>
                                          <p:attrName>ppt_y</p:attrName>
                                        </p:attrNameLst>
                                      </p:cBhvr>
                                      <p:tavLst>
                                        <p:tav tm="0">
                                          <p:val>
                                            <p:strVal val="#ppt_y+.1"/>
                                          </p:val>
                                        </p:tav>
                                        <p:tav tm="100000">
                                          <p:val>
                                            <p:strVal val="#ppt_y"/>
                                          </p:val>
                                        </p:tav>
                                      </p:tavLst>
                                    </p:anim>
                                  </p:childTnLst>
                                </p:cTn>
                              </p:par>
                            </p:childTnLst>
                          </p:cTn>
                        </p:par>
                      </p:childTnLst>
                    </p:cTn>
                  </p:par>
                  <p:par>
                    <p:cTn id="205" fill="hold">
                      <p:stCondLst>
                        <p:cond delay="indefinite"/>
                      </p:stCondLst>
                      <p:childTnLst>
                        <p:par>
                          <p:cTn id="206" fill="hold">
                            <p:stCondLst>
                              <p:cond delay="0"/>
                            </p:stCondLst>
                            <p:childTnLst>
                              <p:par>
                                <p:cTn id="207" presetID="42" presetClass="entr" presetSubtype="0" fill="hold" grpId="0" nodeType="clickEffect">
                                  <p:stCondLst>
                                    <p:cond delay="0"/>
                                  </p:stCondLst>
                                  <p:childTnLst>
                                    <p:set>
                                      <p:cBhvr>
                                        <p:cTn id="208" dur="1" fill="hold">
                                          <p:stCondLst>
                                            <p:cond delay="0"/>
                                          </p:stCondLst>
                                        </p:cTn>
                                        <p:tgtEl>
                                          <p:spTgt spid="3">
                                            <p:txEl>
                                              <p:pRg st="41" end="41"/>
                                            </p:txEl>
                                          </p:spTgt>
                                        </p:tgtEl>
                                        <p:attrNameLst>
                                          <p:attrName>style.visibility</p:attrName>
                                        </p:attrNameLst>
                                      </p:cBhvr>
                                      <p:to>
                                        <p:strVal val="visible"/>
                                      </p:to>
                                    </p:set>
                                    <p:animEffect transition="in" filter="fade">
                                      <p:cBhvr>
                                        <p:cTn id="209" dur="1000"/>
                                        <p:tgtEl>
                                          <p:spTgt spid="3">
                                            <p:txEl>
                                              <p:pRg st="41" end="41"/>
                                            </p:txEl>
                                          </p:spTgt>
                                        </p:tgtEl>
                                      </p:cBhvr>
                                    </p:animEffect>
                                    <p:anim calcmode="lin" valueType="num">
                                      <p:cBhvr>
                                        <p:cTn id="210" dur="1000" fill="hold"/>
                                        <p:tgtEl>
                                          <p:spTgt spid="3">
                                            <p:txEl>
                                              <p:pRg st="41" end="41"/>
                                            </p:txEl>
                                          </p:spTgt>
                                        </p:tgtEl>
                                        <p:attrNameLst>
                                          <p:attrName>ppt_x</p:attrName>
                                        </p:attrNameLst>
                                      </p:cBhvr>
                                      <p:tavLst>
                                        <p:tav tm="0">
                                          <p:val>
                                            <p:strVal val="#ppt_x"/>
                                          </p:val>
                                        </p:tav>
                                        <p:tav tm="100000">
                                          <p:val>
                                            <p:strVal val="#ppt_x"/>
                                          </p:val>
                                        </p:tav>
                                      </p:tavLst>
                                    </p:anim>
                                    <p:anim calcmode="lin" valueType="num">
                                      <p:cBhvr>
                                        <p:cTn id="211" dur="1000" fill="hold"/>
                                        <p:tgtEl>
                                          <p:spTgt spid="3">
                                            <p:txEl>
                                              <p:pRg st="41" end="41"/>
                                            </p:txEl>
                                          </p:spTgt>
                                        </p:tgtEl>
                                        <p:attrNameLst>
                                          <p:attrName>ppt_y</p:attrName>
                                        </p:attrNameLst>
                                      </p:cBhvr>
                                      <p:tavLst>
                                        <p:tav tm="0">
                                          <p:val>
                                            <p:strVal val="#ppt_y+.1"/>
                                          </p:val>
                                        </p:tav>
                                        <p:tav tm="100000">
                                          <p:val>
                                            <p:strVal val="#ppt_y"/>
                                          </p:val>
                                        </p:tav>
                                      </p:tavLst>
                                    </p:anim>
                                  </p:childTnLst>
                                </p:cTn>
                              </p:par>
                            </p:childTnLst>
                          </p:cTn>
                        </p:par>
                      </p:childTnLst>
                    </p:cTn>
                  </p:par>
                  <p:par>
                    <p:cTn id="212" fill="hold">
                      <p:stCondLst>
                        <p:cond delay="indefinite"/>
                      </p:stCondLst>
                      <p:childTnLst>
                        <p:par>
                          <p:cTn id="213" fill="hold">
                            <p:stCondLst>
                              <p:cond delay="0"/>
                            </p:stCondLst>
                            <p:childTnLst>
                              <p:par>
                                <p:cTn id="214" presetID="42" presetClass="entr" presetSubtype="0" fill="hold" grpId="0" nodeType="clickEffect">
                                  <p:stCondLst>
                                    <p:cond delay="0"/>
                                  </p:stCondLst>
                                  <p:childTnLst>
                                    <p:set>
                                      <p:cBhvr>
                                        <p:cTn id="215" dur="1" fill="hold">
                                          <p:stCondLst>
                                            <p:cond delay="0"/>
                                          </p:stCondLst>
                                        </p:cTn>
                                        <p:tgtEl>
                                          <p:spTgt spid="3">
                                            <p:txEl>
                                              <p:pRg st="42" end="42"/>
                                            </p:txEl>
                                          </p:spTgt>
                                        </p:tgtEl>
                                        <p:attrNameLst>
                                          <p:attrName>style.visibility</p:attrName>
                                        </p:attrNameLst>
                                      </p:cBhvr>
                                      <p:to>
                                        <p:strVal val="visible"/>
                                      </p:to>
                                    </p:set>
                                    <p:animEffect transition="in" filter="fade">
                                      <p:cBhvr>
                                        <p:cTn id="216" dur="1000"/>
                                        <p:tgtEl>
                                          <p:spTgt spid="3">
                                            <p:txEl>
                                              <p:pRg st="42" end="42"/>
                                            </p:txEl>
                                          </p:spTgt>
                                        </p:tgtEl>
                                      </p:cBhvr>
                                    </p:animEffect>
                                    <p:anim calcmode="lin" valueType="num">
                                      <p:cBhvr>
                                        <p:cTn id="217" dur="1000" fill="hold"/>
                                        <p:tgtEl>
                                          <p:spTgt spid="3">
                                            <p:txEl>
                                              <p:pRg st="42" end="42"/>
                                            </p:txEl>
                                          </p:spTgt>
                                        </p:tgtEl>
                                        <p:attrNameLst>
                                          <p:attrName>ppt_x</p:attrName>
                                        </p:attrNameLst>
                                      </p:cBhvr>
                                      <p:tavLst>
                                        <p:tav tm="0">
                                          <p:val>
                                            <p:strVal val="#ppt_x"/>
                                          </p:val>
                                        </p:tav>
                                        <p:tav tm="100000">
                                          <p:val>
                                            <p:strVal val="#ppt_x"/>
                                          </p:val>
                                        </p:tav>
                                      </p:tavLst>
                                    </p:anim>
                                    <p:anim calcmode="lin" valueType="num">
                                      <p:cBhvr>
                                        <p:cTn id="218" dur="1000" fill="hold"/>
                                        <p:tgtEl>
                                          <p:spTgt spid="3">
                                            <p:txEl>
                                              <p:pRg st="42" end="42"/>
                                            </p:txEl>
                                          </p:spTgt>
                                        </p:tgtEl>
                                        <p:attrNameLst>
                                          <p:attrName>ppt_y</p:attrName>
                                        </p:attrNameLst>
                                      </p:cBhvr>
                                      <p:tavLst>
                                        <p:tav tm="0">
                                          <p:val>
                                            <p:strVal val="#ppt_y+.1"/>
                                          </p:val>
                                        </p:tav>
                                        <p:tav tm="100000">
                                          <p:val>
                                            <p:strVal val="#ppt_y"/>
                                          </p:val>
                                        </p:tav>
                                      </p:tavLst>
                                    </p:anim>
                                  </p:childTnLst>
                                </p:cTn>
                              </p:par>
                            </p:childTnLst>
                          </p:cTn>
                        </p:par>
                      </p:childTnLst>
                    </p:cTn>
                  </p:par>
                  <p:par>
                    <p:cTn id="219" fill="hold">
                      <p:stCondLst>
                        <p:cond delay="indefinite"/>
                      </p:stCondLst>
                      <p:childTnLst>
                        <p:par>
                          <p:cTn id="220" fill="hold">
                            <p:stCondLst>
                              <p:cond delay="0"/>
                            </p:stCondLst>
                            <p:childTnLst>
                              <p:par>
                                <p:cTn id="221" presetID="42" presetClass="entr" presetSubtype="0" fill="hold" grpId="0" nodeType="clickEffect">
                                  <p:stCondLst>
                                    <p:cond delay="0"/>
                                  </p:stCondLst>
                                  <p:childTnLst>
                                    <p:set>
                                      <p:cBhvr>
                                        <p:cTn id="222" dur="1" fill="hold">
                                          <p:stCondLst>
                                            <p:cond delay="0"/>
                                          </p:stCondLst>
                                        </p:cTn>
                                        <p:tgtEl>
                                          <p:spTgt spid="3">
                                            <p:txEl>
                                              <p:pRg st="43" end="43"/>
                                            </p:txEl>
                                          </p:spTgt>
                                        </p:tgtEl>
                                        <p:attrNameLst>
                                          <p:attrName>style.visibility</p:attrName>
                                        </p:attrNameLst>
                                      </p:cBhvr>
                                      <p:to>
                                        <p:strVal val="visible"/>
                                      </p:to>
                                    </p:set>
                                    <p:animEffect transition="in" filter="fade">
                                      <p:cBhvr>
                                        <p:cTn id="223" dur="1000"/>
                                        <p:tgtEl>
                                          <p:spTgt spid="3">
                                            <p:txEl>
                                              <p:pRg st="43" end="43"/>
                                            </p:txEl>
                                          </p:spTgt>
                                        </p:tgtEl>
                                      </p:cBhvr>
                                    </p:animEffect>
                                    <p:anim calcmode="lin" valueType="num">
                                      <p:cBhvr>
                                        <p:cTn id="224" dur="1000" fill="hold"/>
                                        <p:tgtEl>
                                          <p:spTgt spid="3">
                                            <p:txEl>
                                              <p:pRg st="43" end="43"/>
                                            </p:txEl>
                                          </p:spTgt>
                                        </p:tgtEl>
                                        <p:attrNameLst>
                                          <p:attrName>ppt_x</p:attrName>
                                        </p:attrNameLst>
                                      </p:cBhvr>
                                      <p:tavLst>
                                        <p:tav tm="0">
                                          <p:val>
                                            <p:strVal val="#ppt_x"/>
                                          </p:val>
                                        </p:tav>
                                        <p:tav tm="100000">
                                          <p:val>
                                            <p:strVal val="#ppt_x"/>
                                          </p:val>
                                        </p:tav>
                                      </p:tavLst>
                                    </p:anim>
                                    <p:anim calcmode="lin" valueType="num">
                                      <p:cBhvr>
                                        <p:cTn id="225" dur="1000" fill="hold"/>
                                        <p:tgtEl>
                                          <p:spTgt spid="3">
                                            <p:txEl>
                                              <p:pRg st="43" end="4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le 1"/>
          <p:cNvSpPr txBox="1">
            <a:spLocks noGrp="1"/>
          </p:cNvSpPr>
          <p:nvPr>
            <p:ph type="title"/>
          </p:nvPr>
        </p:nvSpPr>
        <p:spPr>
          <a:xfrm>
            <a:off x="3628101" y="233519"/>
            <a:ext cx="4414686" cy="1113501"/>
          </a:xfrm>
        </p:spPr>
        <p:txBody>
          <a:bodyPr>
            <a:normAutofit fontScale="90000"/>
          </a:bodyPr>
          <a:lstStyle/>
          <a:p>
            <a:pPr lvl="0"/>
            <a:r>
              <a:rPr lang="en-GB" sz="3600" b="1" u="sng"/>
              <a:t>Learning by Doing</a:t>
            </a:r>
            <a:br>
              <a:rPr lang="en-GB" sz="3600" b="1" u="sng"/>
            </a:br>
            <a:endParaRPr lang="en-GB" sz="3600" u="sng"/>
          </a:p>
        </p:txBody>
      </p:sp>
      <p:sp>
        <p:nvSpPr>
          <p:cNvPr id="3" name="Content Placeholder 2"/>
          <p:cNvSpPr txBox="1">
            <a:spLocks noGrp="1"/>
          </p:cNvSpPr>
          <p:nvPr>
            <p:ph idx="1"/>
          </p:nvPr>
        </p:nvSpPr>
        <p:spPr>
          <a:xfrm>
            <a:off x="1199537" y="757086"/>
            <a:ext cx="10992459" cy="6100913"/>
          </a:xfrm>
        </p:spPr>
        <p:txBody>
          <a:bodyPr/>
          <a:lstStyle/>
          <a:p>
            <a:pPr marL="0" lvl="0" indent="0">
              <a:lnSpc>
                <a:spcPct val="80000"/>
              </a:lnSpc>
              <a:spcBef>
                <a:spcPts val="500"/>
              </a:spcBef>
              <a:buNone/>
            </a:pPr>
            <a:r>
              <a:rPr lang="en-GB" sz="1900" b="1"/>
              <a:t>Ένα από τα μεγαλύτερα πλεονεκτήματα του σεμιναρίου ήταν ο έντονα βιωματικός του χαρακτήρας. Αντί για μια σειρά θεωρητικών διαλέξεων, συμμετείχαμε σε δραστηριότητες που μας επέτρεψαν να βιώσουμε οι ίδιοι τις πρακτικές που μπορούν να εφαρμοστούν στην τάξη</a:t>
            </a:r>
            <a:r>
              <a:rPr lang="el-GR" sz="1900" b="1"/>
              <a:t>:</a:t>
            </a:r>
            <a:endParaRPr lang="en-GB" sz="1900" b="1"/>
          </a:p>
          <a:p>
            <a:pPr lvl="0">
              <a:lnSpc>
                <a:spcPct val="80000"/>
              </a:lnSpc>
              <a:spcBef>
                <a:spcPts val="500"/>
              </a:spcBef>
            </a:pPr>
            <a:r>
              <a:rPr lang="en-GB" sz="1900"/>
              <a:t> συμμετείχαμε σε παιχνίδια γνωριμίας και συνεργασίας, όπως το παιχνίδι με το κουβάρι, το οποίο ανέδειξε τη σημασία της σύνδεσης και της συνεργασίας μέσα στην ομάδα,</a:t>
            </a:r>
          </a:p>
          <a:p>
            <a:pPr lvl="0">
              <a:lnSpc>
                <a:spcPct val="80000"/>
              </a:lnSpc>
              <a:spcBef>
                <a:spcPts val="500"/>
              </a:spcBef>
            </a:pPr>
            <a:r>
              <a:rPr lang="en-GB" sz="1900"/>
              <a:t> δημιουργήσαμε κουκλοθέατρο με θέμα τον σχολικό εκφοβισμό (Bullying), εξερευνώντας τρόπους ανάπτυξης της ενσυναίσθησης και της επίλυσης συγκρούσεων,</a:t>
            </a:r>
          </a:p>
          <a:p>
            <a:pPr lvl="0">
              <a:lnSpc>
                <a:spcPct val="80000"/>
              </a:lnSpc>
              <a:spcBef>
                <a:spcPts val="500"/>
              </a:spcBef>
            </a:pPr>
            <a:r>
              <a:rPr lang="en-GB" sz="1900"/>
              <a:t> γνωρίσαμε τη λειτουργία των </a:t>
            </a:r>
            <a:r>
              <a:rPr lang="en-GB" sz="1900" b="1"/>
              <a:t>Sensory Rooms</a:t>
            </a:r>
            <a:r>
              <a:rPr lang="en-GB" sz="1900"/>
              <a:t> και των </a:t>
            </a:r>
            <a:r>
              <a:rPr lang="en-GB" sz="1900" b="1"/>
              <a:t>Relaxation Corners</a:t>
            </a:r>
            <a:r>
              <a:rPr lang="en-GB" sz="1900"/>
              <a:t>, χώρων που συμβάλλουν στη συναισθηματική αποφόρτιση και στη ρύθμιση της συμπεριφοράς των μαθητών,</a:t>
            </a:r>
          </a:p>
          <a:p>
            <a:pPr lvl="0">
              <a:lnSpc>
                <a:spcPct val="80000"/>
              </a:lnSpc>
              <a:spcBef>
                <a:spcPts val="500"/>
              </a:spcBef>
            </a:pPr>
            <a:r>
              <a:rPr lang="en-GB" sz="1900"/>
              <a:t> εφαρμόσαμε τεχνικές ενεργητικής ακρόασης (Active Listening), ασκήσεις αναπνοής και δραστηριότητες ευγνωμοσύνης (Gratitude Activities),</a:t>
            </a:r>
          </a:p>
          <a:p>
            <a:pPr lvl="0">
              <a:lnSpc>
                <a:spcPct val="80000"/>
              </a:lnSpc>
              <a:spcBef>
                <a:spcPts val="500"/>
              </a:spcBef>
            </a:pPr>
            <a:r>
              <a:rPr lang="en-GB" sz="1900"/>
              <a:t>συμμετείχαμε σε ομαδικές εργασίες και δραστηριότητες Team Building, αναγνωρίζοντας τη σημασία της συνεργασίας μεταξύ των εκπαιδευτικών,</a:t>
            </a:r>
          </a:p>
          <a:p>
            <a:pPr lvl="0">
              <a:lnSpc>
                <a:spcPct val="80000"/>
              </a:lnSpc>
              <a:spcBef>
                <a:spcPts val="500"/>
              </a:spcBef>
            </a:pPr>
            <a:r>
              <a:rPr lang="en-GB" sz="1900"/>
              <a:t>πραγματοποιήσαμε εκπαιδευτικές επισκέψεις σε μουσεία και πολιτιστικούς χώρους της Βαρκελώνης, όπου αναδείχθηκε η αξία της βιωματικής μάθησης και της αξιοποίησης της πόλης ως ανοικτού εκπαιδευτικού περιβάλλοντος.</a:t>
            </a:r>
          </a:p>
          <a:p>
            <a:pPr marL="0" lvl="0" indent="0" algn="ctr">
              <a:lnSpc>
                <a:spcPct val="80000"/>
              </a:lnSpc>
              <a:spcBef>
                <a:spcPts val="500"/>
              </a:spcBef>
              <a:buNone/>
            </a:pPr>
            <a:r>
              <a:rPr lang="en-GB" sz="1900" b="1">
                <a:effectLst>
                  <a:outerShdw dist="38096" dir="2700000">
                    <a:srgbClr val="000000"/>
                  </a:outerShdw>
                </a:effectLst>
              </a:rPr>
              <a:t>Οι δραστηριότητες αυτές μάς έδωσαν την ευκαιρία να βιώσουμε την εκπαιδευτική διαδικασία από τη σκοπιά του μαθητή και να αντιληφθούμε πόσο σημαντικό είναι να δημιουργούμε ευχάριστες, ασφαλείς και συμπεριληπτικές εμπειρίες μάθησης.</a:t>
            </a:r>
          </a:p>
          <a:p>
            <a:pPr lvl="0">
              <a:lnSpc>
                <a:spcPct val="80000"/>
              </a:lnSpc>
              <a:spcBef>
                <a:spcPts val="300"/>
              </a:spcBef>
            </a:pPr>
            <a:endParaRPr lang="en-GB" sz="130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p:cTn id="5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Title 1"/>
          <p:cNvSpPr txBox="1">
            <a:spLocks noGrp="1"/>
          </p:cNvSpPr>
          <p:nvPr>
            <p:ph type="title"/>
          </p:nvPr>
        </p:nvSpPr>
        <p:spPr>
          <a:xfrm>
            <a:off x="1484308" y="685800"/>
            <a:ext cx="9753959" cy="1064343"/>
          </a:xfrm>
        </p:spPr>
        <p:txBody>
          <a:bodyPr>
            <a:normAutofit fontScale="90000"/>
          </a:bodyPr>
          <a:lstStyle/>
          <a:p>
            <a:pPr lvl="0"/>
            <a:r>
              <a:rPr lang="en-GB" sz="3600" b="1"/>
              <a:t>Συμπεράσματα – Προσωπικός αναστοχασμός</a:t>
            </a:r>
            <a:br>
              <a:rPr lang="en-GB" sz="3600" b="1"/>
            </a:br>
            <a:endParaRPr lang="en-GB" sz="3600"/>
          </a:p>
        </p:txBody>
      </p:sp>
      <p:sp>
        <p:nvSpPr>
          <p:cNvPr id="3" name="Content Placeholder 2"/>
          <p:cNvSpPr txBox="1">
            <a:spLocks noGrp="1"/>
          </p:cNvSpPr>
          <p:nvPr>
            <p:ph idx="1"/>
          </p:nvPr>
        </p:nvSpPr>
        <p:spPr>
          <a:xfrm>
            <a:off x="1484308" y="1347020"/>
            <a:ext cx="10018715" cy="5289758"/>
          </a:xfrm>
        </p:spPr>
        <p:txBody>
          <a:bodyPr/>
          <a:lstStyle/>
          <a:p>
            <a:pPr lvl="0"/>
            <a:r>
              <a:rPr lang="en-GB"/>
              <a:t>Η συμμετοχή μου στο πρόγραμμα </a:t>
            </a:r>
            <a:r>
              <a:rPr lang="en-GB" b="1"/>
              <a:t>"We Are All Special: Inclusion and Support for Students with Special Needs In and Out of the Classroom"</a:t>
            </a:r>
            <a:r>
              <a:rPr lang="en-GB"/>
              <a:t> αποτέλεσε μια ιδιαίτερα σημαντική εμπειρία επαγγελματικής ανάπτυξης.</a:t>
            </a:r>
          </a:p>
          <a:p>
            <a:pPr lvl="0"/>
            <a:r>
              <a:rPr lang="en-GB"/>
              <a:t>Πέρα από τις θεωρητικές γνώσεις για τις ειδικές εκπαιδευτικές ανάγκες, το πρόγραμμα μου έδωσε την ευκαιρία να γνωρίσω πρακτικές που μπορούν να εφαρμοστούν άμεσα στην καθημερινή σχολική πραγματικότητα.</a:t>
            </a:r>
          </a:p>
          <a:p>
            <a:pPr lvl="0"/>
            <a:r>
              <a:rPr lang="en-GB"/>
              <a:t>Μέσα από τη συνεργασία με εκπαιδευτικούς από διαφορετικές ευρωπαϊκές χώρες διαπίστωσα ότι, παρά τις διαφορές στα εκπαιδευτικά συστήματα, όλοι αντιμετωπίζουμε κοινές προκλήσεις και μοιραζόμαστε τον ίδιο στόχο: να δημιουργήσουμε σχολεία στα οποία κάθε παιδί θα αισθάνεται αποδεκτό, ασφαλές και ικανό να εξελιχθεί.</a:t>
            </a:r>
          </a:p>
          <a:p>
            <a:pPr lvl="0"/>
            <a:endParaRPr lang="en-GB"/>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Title 1"/>
          <p:cNvSpPr txBox="1">
            <a:spLocks noGrp="1"/>
          </p:cNvSpPr>
          <p:nvPr>
            <p:ph type="title"/>
          </p:nvPr>
        </p:nvSpPr>
        <p:spPr>
          <a:xfrm>
            <a:off x="1484308" y="685800"/>
            <a:ext cx="9458992" cy="1772262"/>
          </a:xfrm>
        </p:spPr>
        <p:txBody>
          <a:bodyPr>
            <a:noAutofit/>
          </a:bodyPr>
          <a:lstStyle/>
          <a:p>
            <a:pPr lvl="0"/>
            <a:r>
              <a:rPr lang="en-GB" sz="2800" b="1">
                <a:effectLst>
                  <a:outerShdw dist="38096" dir="2700000">
                    <a:srgbClr val="000000"/>
                  </a:outerShdw>
                </a:effectLst>
              </a:rPr>
              <a:t>We Are All Special</a:t>
            </a:r>
            <a:r>
              <a:rPr lang="el-GR" sz="2800" b="1">
                <a:effectLst>
                  <a:outerShdw dist="38096" dir="2700000">
                    <a:srgbClr val="000000"/>
                  </a:outerShdw>
                </a:effectLst>
              </a:rPr>
              <a:t>:</a:t>
            </a:r>
            <a:r>
              <a:rPr lang="en-GB" sz="2800" b="1">
                <a:effectLst>
                  <a:outerShdw dist="38096" dir="2700000">
                    <a:srgbClr val="000000"/>
                  </a:outerShdw>
                </a:effectLst>
              </a:rPr>
              <a:t>Every child deserves to feel that they belong</a:t>
            </a:r>
            <a:br>
              <a:rPr lang="en-GB" sz="2800" b="1">
                <a:effectLst>
                  <a:outerShdw dist="38096" dir="2700000">
                    <a:srgbClr val="000000"/>
                  </a:outerShdw>
                </a:effectLst>
              </a:rPr>
            </a:br>
            <a:r>
              <a:rPr lang="en-GB" sz="2800" b="1">
                <a:effectLst>
                  <a:outerShdw dist="38096" dir="2700000">
                    <a:srgbClr val="000000"/>
                  </a:outerShdw>
                </a:effectLst>
              </a:rPr>
              <a:t>Δημιουργώντας ένα σχολείο όπου κάθε παιδί ανήκει</a:t>
            </a:r>
            <a:r>
              <a:rPr lang="en-GB" sz="2800"/>
              <a:t/>
            </a:r>
            <a:br>
              <a:rPr lang="en-GB" sz="2800"/>
            </a:br>
            <a:endParaRPr lang="en-GB" sz="2800"/>
          </a:p>
        </p:txBody>
      </p:sp>
      <p:sp>
        <p:nvSpPr>
          <p:cNvPr id="3" name="Content Placeholder 2"/>
          <p:cNvSpPr txBox="1">
            <a:spLocks noGrp="1"/>
          </p:cNvSpPr>
          <p:nvPr>
            <p:ph idx="1"/>
          </p:nvPr>
        </p:nvSpPr>
        <p:spPr>
          <a:xfrm>
            <a:off x="1484308" y="2123767"/>
            <a:ext cx="10157082" cy="4734232"/>
          </a:xfrm>
        </p:spPr>
        <p:txBody>
          <a:bodyPr/>
          <a:lstStyle/>
          <a:p>
            <a:pPr lvl="0"/>
            <a:r>
              <a:rPr lang="en-GB"/>
              <a:t>Το σημαντικότερο μήνυμα που κρατώ από αυτή την επιμόρφωση είναι ότι η συμπερίληψη δεν αφορά μόνο τους μαθητές με ειδικές εκπαιδευτικές ανάγκες. Αφορά κάθε παιδί, γιατί κάθε μαθητής μαθαίνει με διαφορετικό τρόπο, έχει διαφορετικές δυνατότητες και χρειάζεται ένα σχολικό περιβάλλον που να αναγνωρίζει και να αξιοποιεί τη μοναδικότητά του.</a:t>
            </a:r>
          </a:p>
          <a:p>
            <a:pPr lvl="0"/>
            <a:r>
              <a:rPr lang="en-GB"/>
              <a:t>Η εμπειρία αυτή ενίσχυσε ακόμη περισσότερο την πεποίθησή μου ότι ο ρόλος του εκπαιδευτικού δεν περιορίζεται στη μετάδοση γνώσεων. Ο εκπαιδευτικός αποτελεί καθοδηγητή, εμψυχωτή και συνοδοιπόρο των μαθητών του, δημιουργώντας καθημερινά ευκαιρίες για μάθηση, συνεργασία, αποδοχή και προσωπική ανάπτυξη.</a:t>
            </a:r>
          </a:p>
          <a:p>
            <a:pPr lvl="0"/>
            <a:endParaRPr lang="en-GB"/>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p:cNvSpPr txBox="1">
            <a:spLocks noGrp="1"/>
          </p:cNvSpPr>
          <p:nvPr>
            <p:ph type="title"/>
          </p:nvPr>
        </p:nvSpPr>
        <p:spPr>
          <a:xfrm>
            <a:off x="1484308" y="685800"/>
            <a:ext cx="10018715" cy="887361"/>
          </a:xfrm>
        </p:spPr>
        <p:txBody>
          <a:bodyPr/>
          <a:lstStyle/>
          <a:p>
            <a:pPr lvl="0"/>
            <a:r>
              <a:rPr lang="en-GB" sz="2400" b="1" kern="0">
                <a:latin typeface="Times New Roman" pitchFamily="18"/>
                <a:cs typeface="Times New Roman" pitchFamily="18"/>
              </a:rPr>
              <a:t>We Are All Special: Inclusion and Support for Students with Special Needs In and Out of the Classroom</a:t>
            </a:r>
            <a:endParaRPr lang="en-GB"/>
          </a:p>
        </p:txBody>
      </p:sp>
      <p:sp>
        <p:nvSpPr>
          <p:cNvPr id="3" name="Content Placeholder 2"/>
          <p:cNvSpPr txBox="1">
            <a:spLocks noGrp="1"/>
          </p:cNvSpPr>
          <p:nvPr>
            <p:ph idx="1"/>
          </p:nvPr>
        </p:nvSpPr>
        <p:spPr>
          <a:xfrm>
            <a:off x="1484308" y="1848468"/>
            <a:ext cx="10018715" cy="4778480"/>
          </a:xfrm>
        </p:spPr>
        <p:txBody>
          <a:bodyPr/>
          <a:lstStyle/>
          <a:p>
            <a:pPr lvl="0"/>
            <a:r>
              <a:rPr lang="en-GB"/>
              <a:t>Στο πλαίσιο του προγράμματος Erasmus+ συμμετείχα σε επιμορφωτικό σεμινάριο με θέμα τη συμπεριληπτική εκπαίδευση και την αποτελεσματική υποστήριξη μαθητών με ειδικές εκπαιδευτικές ανάγκες.</a:t>
            </a:r>
          </a:p>
          <a:p>
            <a:pPr lvl="0"/>
            <a:r>
              <a:rPr lang="en-GB"/>
              <a:t>Κατά τη διάρκεια της εβδομάδας είχα την ευκαιρία να συνεργαστώ με εκπαιδευτικούς από διάφορες ευρωπαϊκές χώρες, να ανταλλάξουμε καλές πρακτικές και να γνωρίσουμε σύγχρονες μεθόδους που μπορούν να εφαρμοστούν μέσα στη σχολική τάξη.</a:t>
            </a:r>
          </a:p>
          <a:p>
            <a:pPr lvl="0"/>
            <a:r>
              <a:rPr lang="en-GB"/>
              <a:t>Στόχος του σεμιναρίου ήταν να βοηθήσει τους εκπαιδευτικούς να δημιουργούν ένα σχολικό περιβάλλον όπου κάθε παιδί νιώθει αποδεκτό, ασφαλές και ικανό να εξελιχθεί σύμφωνα με τις δυνατότητές του.</a:t>
            </a:r>
          </a:p>
          <a:p>
            <a:pPr lvl="0"/>
            <a:endParaRPr lang="en-GB"/>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p:cNvSpPr txBox="1">
            <a:spLocks noGrp="1"/>
          </p:cNvSpPr>
          <p:nvPr>
            <p:ph type="title"/>
          </p:nvPr>
        </p:nvSpPr>
        <p:spPr>
          <a:xfrm>
            <a:off x="2271250" y="213850"/>
            <a:ext cx="8957188" cy="1585450"/>
          </a:xfrm>
        </p:spPr>
        <p:txBody>
          <a:bodyPr>
            <a:normAutofit fontScale="90000"/>
          </a:bodyPr>
          <a:lstStyle/>
          <a:p>
            <a:pPr lvl="0"/>
            <a:r>
              <a:rPr lang="en-GB" sz="3600" b="1"/>
              <a:t>Τι σημαίνει Συμπεριληπτική Εκπαίδευση;</a:t>
            </a:r>
            <a:br>
              <a:rPr lang="en-GB" sz="3600" b="1"/>
            </a:br>
            <a:r>
              <a:rPr lang="en-GB" sz="3600" b="1"/>
              <a:t>(Inclusive Education)</a:t>
            </a:r>
            <a:br>
              <a:rPr lang="en-GB" sz="3600" b="1"/>
            </a:br>
            <a:endParaRPr lang="en-GB" sz="3600"/>
          </a:p>
        </p:txBody>
      </p:sp>
      <p:sp>
        <p:nvSpPr>
          <p:cNvPr id="3" name="Content Placeholder 2"/>
          <p:cNvSpPr txBox="1">
            <a:spLocks noGrp="1"/>
          </p:cNvSpPr>
          <p:nvPr>
            <p:ph idx="1"/>
          </p:nvPr>
        </p:nvSpPr>
        <p:spPr>
          <a:xfrm>
            <a:off x="1514173" y="1799301"/>
            <a:ext cx="9901086" cy="4975122"/>
          </a:xfrm>
        </p:spPr>
        <p:txBody>
          <a:bodyPr/>
          <a:lstStyle/>
          <a:p>
            <a:pPr lvl="0">
              <a:lnSpc>
                <a:spcPct val="90000"/>
              </a:lnSpc>
            </a:pPr>
            <a:r>
              <a:rPr lang="en-GB"/>
              <a:t>Η </a:t>
            </a:r>
            <a:r>
              <a:rPr lang="en-GB" b="1" u="sng"/>
              <a:t>συμπεριληπτική εκπαίδευση </a:t>
            </a:r>
            <a:r>
              <a:rPr lang="en-GB"/>
              <a:t>αποτελεί μία σύγχρονη παιδαγωγική προσέγγιση που δίνει σε όλα τα παιδιά ίσες ευκαιρίες μάθησης, ανεξάρτητα από τις μαθησιακές τους δυσκολίες, τις αναπηρίες, τη γλώσσα, την εθνικότητα ή τις προσωπικές τους ιδιαιτερότητες.</a:t>
            </a:r>
          </a:p>
          <a:p>
            <a:pPr lvl="0">
              <a:lnSpc>
                <a:spcPct val="90000"/>
              </a:lnSpc>
            </a:pPr>
            <a:r>
              <a:rPr lang="en-GB"/>
              <a:t>Δεν επικεντρώνεται στις δυσκολίες του μαθητή αλλά στην προσαρμογή του σχολικού περιβάλλοντος ώστε να ανταποκρίνεται στις ανάγκες όλων.</a:t>
            </a:r>
          </a:p>
          <a:p>
            <a:pPr lvl="0">
              <a:lnSpc>
                <a:spcPct val="90000"/>
              </a:lnSpc>
            </a:pPr>
            <a:r>
              <a:rPr lang="en-GB"/>
              <a:t>Κατά τη διάρκεια του σεμιναρίου έγινε ιδιαίτερη αναφορά στην έννοια της ισότητας (</a:t>
            </a:r>
            <a:r>
              <a:rPr lang="en-GB" b="1"/>
              <a:t>Equality</a:t>
            </a:r>
            <a:r>
              <a:rPr lang="en-GB"/>
              <a:t>) και της ισότιμης συμμετοχής (</a:t>
            </a:r>
            <a:r>
              <a:rPr lang="en-GB" b="1"/>
              <a:t>Equity</a:t>
            </a:r>
            <a:r>
              <a:rPr lang="en-GB"/>
              <a:t>), καθώς και στη σημασία της αποδοχής της διαφορετικότητας μέσα στη σχολική κοινότητα.</a:t>
            </a:r>
          </a:p>
          <a:p>
            <a:pPr lvl="0">
              <a:lnSpc>
                <a:spcPct val="90000"/>
              </a:lnSpc>
            </a:pPr>
            <a:r>
              <a:rPr lang="en-GB" b="1" u="sng"/>
              <a:t>Συμπέρασμα του σεμιναρίου</a:t>
            </a:r>
            <a:r>
              <a:rPr lang="en-GB"/>
              <a:t> ήταν ότι η συμπερίληψη δεν αποτελεί μια ξεχωριστή πρακτική για λίγους μαθητές, αλλά μια φιλοσοφία που αφορά ολόκληρο το σχολείο.</a:t>
            </a:r>
          </a:p>
          <a:p>
            <a:pPr lvl="0">
              <a:lnSpc>
                <a:spcPct val="90000"/>
              </a:lnSpc>
            </a:pPr>
            <a:endParaRPr lang="en-GB"/>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p:cNvSpPr txBox="1">
            <a:spLocks noGrp="1"/>
          </p:cNvSpPr>
          <p:nvPr>
            <p:ph type="title"/>
          </p:nvPr>
        </p:nvSpPr>
        <p:spPr>
          <a:xfrm>
            <a:off x="3293449" y="157313"/>
            <a:ext cx="6057031" cy="1651817"/>
          </a:xfrm>
        </p:spPr>
        <p:txBody>
          <a:bodyPr>
            <a:normAutofit fontScale="90000"/>
          </a:bodyPr>
          <a:lstStyle/>
          <a:p>
            <a:pPr lvl="0"/>
            <a:r>
              <a:rPr lang="en-GB" sz="3600" b="1"/>
              <a:t>Μαθησιακές Δυσκολίες </a:t>
            </a:r>
            <a:br>
              <a:rPr lang="en-GB" sz="3600" b="1"/>
            </a:br>
            <a:r>
              <a:rPr lang="en-GB" sz="3600" b="1"/>
              <a:t> (Learning Disorders)</a:t>
            </a:r>
            <a:br>
              <a:rPr lang="en-GB" sz="3600" b="1"/>
            </a:br>
            <a:endParaRPr lang="en-GB" sz="3600"/>
          </a:p>
        </p:txBody>
      </p:sp>
      <p:sp>
        <p:nvSpPr>
          <p:cNvPr id="3" name="Content Placeholder 2"/>
          <p:cNvSpPr txBox="1">
            <a:spLocks noGrp="1"/>
          </p:cNvSpPr>
          <p:nvPr>
            <p:ph idx="1"/>
          </p:nvPr>
        </p:nvSpPr>
        <p:spPr>
          <a:xfrm>
            <a:off x="1445346" y="1258525"/>
            <a:ext cx="10343537" cy="5732209"/>
          </a:xfrm>
        </p:spPr>
        <p:txBody>
          <a:bodyPr/>
          <a:lstStyle/>
          <a:p>
            <a:pPr lvl="0">
              <a:lnSpc>
                <a:spcPct val="80000"/>
              </a:lnSpc>
              <a:buNone/>
            </a:pPr>
            <a:r>
              <a:rPr lang="el-GR" b="1" u="sng"/>
              <a:t>Τι είναι ;</a:t>
            </a:r>
            <a:r>
              <a:rPr lang="el-GR"/>
              <a:t> Ε</a:t>
            </a:r>
            <a:r>
              <a:rPr lang="en-GB" sz="1900"/>
              <a:t>ίναι νευροαναπτυξιακές διαταραχές που επηρεάζουν τον τρόπο με τον οποίο ένα παιδί επεξεργάζεται, κατανοεί και χρησιμοποιεί τις πληροφορίες</a:t>
            </a:r>
            <a:r>
              <a:rPr lang="en-GB" sz="1900" b="1" u="sng"/>
              <a:t>. Δεν σχετίζονται με τη νοημοσύνη του παιδιού. </a:t>
            </a:r>
            <a:r>
              <a:rPr lang="en-GB" sz="1900"/>
              <a:t>Αντίθετα, πολλά παιδιά με μαθησιακές δυσκολίες διαθέτουν φυσιολογική ή και υψηλή νοημοσύνη, αλλά χρειάζονται διαφορετικούς τρόπους διδασκαλίας.</a:t>
            </a:r>
          </a:p>
          <a:p>
            <a:pPr lvl="0">
              <a:lnSpc>
                <a:spcPct val="80000"/>
              </a:lnSpc>
              <a:spcBef>
                <a:spcPts val="500"/>
              </a:spcBef>
              <a:buNone/>
            </a:pPr>
            <a:r>
              <a:rPr lang="el-GR" sz="1900" b="1" u="sng"/>
              <a:t>Οι </a:t>
            </a:r>
            <a:r>
              <a:rPr lang="en-GB" sz="1900" b="1" u="sng"/>
              <a:t>πιο συχνές μαθησιακές δυσκολίες:</a:t>
            </a:r>
          </a:p>
          <a:p>
            <a:pPr lvl="0">
              <a:lnSpc>
                <a:spcPct val="80000"/>
              </a:lnSpc>
              <a:spcBef>
                <a:spcPts val="500"/>
              </a:spcBef>
              <a:buFont typeface="Arial" pitchFamily="34"/>
            </a:pPr>
            <a:r>
              <a:rPr lang="en-GB" sz="2000" b="1"/>
              <a:t>Dyslexia (Δυσλεξία):</a:t>
            </a:r>
            <a:r>
              <a:rPr lang="en-GB" sz="2000"/>
              <a:t> δυσκολία στην ανάγνωση, την ορθογραφία και την αποκωδικοποίηση των λέξεων. </a:t>
            </a:r>
          </a:p>
          <a:p>
            <a:pPr lvl="0">
              <a:lnSpc>
                <a:spcPct val="80000"/>
              </a:lnSpc>
              <a:spcBef>
                <a:spcPts val="500"/>
              </a:spcBef>
              <a:buFont typeface="Arial" pitchFamily="34"/>
            </a:pPr>
            <a:r>
              <a:rPr lang="en-GB" sz="2000" b="1"/>
              <a:t>Dyscalculia (Δυσαριθμησία):</a:t>
            </a:r>
            <a:r>
              <a:rPr lang="en-GB" sz="2000"/>
              <a:t> δυσκολία στην κατανόηση των αριθμών και των μαθηματικών εννοιών. </a:t>
            </a:r>
          </a:p>
          <a:p>
            <a:pPr lvl="0">
              <a:lnSpc>
                <a:spcPct val="80000"/>
              </a:lnSpc>
              <a:spcBef>
                <a:spcPts val="500"/>
              </a:spcBef>
              <a:buFont typeface="Arial" pitchFamily="34"/>
            </a:pPr>
            <a:r>
              <a:rPr lang="en-GB" sz="2000" b="1"/>
              <a:t>Dysgraphia (Δυσγραφία):</a:t>
            </a:r>
            <a:r>
              <a:rPr lang="en-GB" sz="2000"/>
              <a:t> δυσκολία στη γραφή, στην οργάνωση του γραπτού λόγου και στη λεπτή κινητικότητα. </a:t>
            </a:r>
          </a:p>
          <a:p>
            <a:pPr lvl="0">
              <a:lnSpc>
                <a:spcPct val="80000"/>
              </a:lnSpc>
              <a:spcBef>
                <a:spcPts val="500"/>
              </a:spcBef>
              <a:buFont typeface="Arial" pitchFamily="34"/>
            </a:pPr>
            <a:r>
              <a:rPr lang="en-GB" sz="2000" b="1"/>
              <a:t>Dyspraxia (Δυσπραξία):</a:t>
            </a:r>
            <a:r>
              <a:rPr lang="en-GB" sz="2000"/>
              <a:t> δυσκολία στον κινητικό συντονισμό και στον σχεδιασμό κινήσεων. </a:t>
            </a:r>
          </a:p>
          <a:p>
            <a:pPr lvl="0">
              <a:lnSpc>
                <a:spcPct val="80000"/>
              </a:lnSpc>
              <a:spcBef>
                <a:spcPts val="500"/>
              </a:spcBef>
              <a:buFont typeface="Arial" pitchFamily="34"/>
            </a:pPr>
            <a:r>
              <a:rPr lang="en-GB" sz="2000" b="1"/>
              <a:t>Attention Difficulties (Δυσκολίες Προσοχής):</a:t>
            </a:r>
            <a:r>
              <a:rPr lang="en-GB" sz="2000"/>
              <a:t> επηρεάζουν τη συγκέντρωση, την οργάνωση και την ολοκλήρωση των εργασιών. </a:t>
            </a:r>
          </a:p>
          <a:p>
            <a:pPr lvl="0" algn="ctr">
              <a:lnSpc>
                <a:spcPct val="80000"/>
              </a:lnSpc>
              <a:spcBef>
                <a:spcPts val="500"/>
              </a:spcBef>
              <a:buNone/>
            </a:pPr>
            <a:r>
              <a:rPr lang="el-GR" sz="2200" b="1">
                <a:effectLst>
                  <a:outerShdw dist="38096" dir="2700000">
                    <a:srgbClr val="000000"/>
                  </a:outerShdw>
                </a:effectLst>
              </a:rPr>
              <a:t>Ό</a:t>
            </a:r>
            <a:r>
              <a:rPr lang="en-GB" sz="2200" b="1">
                <a:effectLst>
                  <a:outerShdw dist="38096" dir="2700000">
                    <a:srgbClr val="000000"/>
                  </a:outerShdw>
                </a:effectLst>
              </a:rPr>
              <a:t>ταν οι δυσκολίες αυτές δεν αναγνωρίζονται έγκαιρα, είναι πιθανό να οδηγήσουν σε χαμηλή σχολική επίδοση, μειωμένη αυτοεκτίμηση, απογοήτευση, άγχος και άρνηση συμμετοχής στη μαθησιακή διαδικασία.</a:t>
            </a:r>
          </a:p>
          <a:p>
            <a:pPr lvl="0">
              <a:lnSpc>
                <a:spcPct val="80000"/>
              </a:lnSpc>
              <a:spcBef>
                <a:spcPts val="500"/>
              </a:spcBef>
            </a:pPr>
            <a:endParaRPr lang="en-GB" sz="19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p:cTn id="54"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5"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1"/>
          <p:cNvSpPr txBox="1">
            <a:spLocks noGrp="1"/>
          </p:cNvSpPr>
          <p:nvPr>
            <p:ph type="title"/>
          </p:nvPr>
        </p:nvSpPr>
        <p:spPr>
          <a:xfrm>
            <a:off x="2989009" y="76196"/>
            <a:ext cx="5909191" cy="1270814"/>
          </a:xfrm>
        </p:spPr>
        <p:txBody>
          <a:bodyPr/>
          <a:lstStyle/>
          <a:p>
            <a:pPr lvl="0"/>
            <a:r>
              <a:rPr lang="en-GB" sz="3600" b="1"/>
              <a:t>Δυσαριθμησία (Dyscalculia)</a:t>
            </a:r>
            <a:br>
              <a:rPr lang="en-GB" sz="3600" b="1"/>
            </a:br>
            <a:endParaRPr lang="en-GB" sz="3600"/>
          </a:p>
        </p:txBody>
      </p:sp>
      <p:sp>
        <p:nvSpPr>
          <p:cNvPr id="3" name="Content Placeholder 2"/>
          <p:cNvSpPr txBox="1">
            <a:spLocks noGrp="1"/>
          </p:cNvSpPr>
          <p:nvPr>
            <p:ph idx="1"/>
          </p:nvPr>
        </p:nvSpPr>
        <p:spPr>
          <a:xfrm>
            <a:off x="1553492" y="993056"/>
            <a:ext cx="9901086" cy="5788746"/>
          </a:xfrm>
        </p:spPr>
        <p:txBody>
          <a:bodyPr/>
          <a:lstStyle/>
          <a:p>
            <a:pPr marL="0" lvl="0" indent="0">
              <a:lnSpc>
                <a:spcPct val="80000"/>
              </a:lnSpc>
              <a:spcBef>
                <a:spcPts val="500"/>
              </a:spcBef>
              <a:buNone/>
            </a:pPr>
            <a:endParaRPr lang="en-GB" sz="2000"/>
          </a:p>
          <a:p>
            <a:pPr marL="0" lvl="0" indent="0">
              <a:lnSpc>
                <a:spcPct val="80000"/>
              </a:lnSpc>
              <a:spcBef>
                <a:spcPts val="500"/>
              </a:spcBef>
              <a:buNone/>
            </a:pPr>
            <a:r>
              <a:rPr lang="el-GR" sz="2000" b="1" u="sng"/>
              <a:t>Τι είναι; </a:t>
            </a:r>
            <a:r>
              <a:rPr lang="en-GB" sz="2000"/>
              <a:t>Η δυσαριθμησία είναι μία ειδική μαθησιακή δυσκολία που επηρεάζει την κατανόηση των αριθμών και των μαθηματικών εννοιών.</a:t>
            </a:r>
          </a:p>
          <a:p>
            <a:pPr marL="0" lvl="0" indent="0">
              <a:lnSpc>
                <a:spcPct val="80000"/>
              </a:lnSpc>
              <a:spcBef>
                <a:spcPts val="500"/>
              </a:spcBef>
              <a:buNone/>
            </a:pPr>
            <a:r>
              <a:rPr lang="en-GB" sz="1900" u="sng">
                <a:effectLst>
                  <a:outerShdw dist="38096" dir="2700000">
                    <a:srgbClr val="000000"/>
                  </a:outerShdw>
                </a:effectLst>
              </a:rPr>
              <a:t>Ένα παιδί με δυσαριθμησία μπορεί να παρουσιάζει δυσκολίες:</a:t>
            </a:r>
          </a:p>
          <a:p>
            <a:pPr lvl="0">
              <a:lnSpc>
                <a:spcPct val="80000"/>
              </a:lnSpc>
              <a:spcBef>
                <a:spcPts val="500"/>
              </a:spcBef>
            </a:pPr>
            <a:r>
              <a:rPr lang="en-GB" sz="2000"/>
              <a:t>στην κατανόηση της αξίας των ψηφίων </a:t>
            </a:r>
          </a:p>
          <a:p>
            <a:pPr lvl="0">
              <a:lnSpc>
                <a:spcPct val="80000"/>
              </a:lnSpc>
              <a:spcBef>
                <a:spcPts val="500"/>
              </a:spcBef>
            </a:pPr>
            <a:r>
              <a:rPr lang="en-GB" sz="2000"/>
              <a:t>στη σύγκριση ποσοτήτων </a:t>
            </a:r>
          </a:p>
          <a:p>
            <a:pPr lvl="0">
              <a:lnSpc>
                <a:spcPct val="80000"/>
              </a:lnSpc>
              <a:spcBef>
                <a:spcPts val="500"/>
              </a:spcBef>
            </a:pPr>
            <a:r>
              <a:rPr lang="en-GB" sz="2000"/>
              <a:t>στην εκτέλεση πράξεων </a:t>
            </a:r>
          </a:p>
          <a:p>
            <a:pPr lvl="0">
              <a:lnSpc>
                <a:spcPct val="80000"/>
              </a:lnSpc>
              <a:spcBef>
                <a:spcPts val="500"/>
              </a:spcBef>
            </a:pPr>
            <a:r>
              <a:rPr lang="en-GB" sz="2000"/>
              <a:t>στη χρήση της αριθμογραμμής </a:t>
            </a:r>
          </a:p>
          <a:p>
            <a:pPr lvl="0">
              <a:lnSpc>
                <a:spcPct val="80000"/>
              </a:lnSpc>
              <a:spcBef>
                <a:spcPts val="500"/>
              </a:spcBef>
            </a:pPr>
            <a:r>
              <a:rPr lang="en-GB" sz="2000"/>
              <a:t>στην εκμάθηση της προπαίδειας </a:t>
            </a:r>
          </a:p>
          <a:p>
            <a:pPr lvl="0">
              <a:lnSpc>
                <a:spcPct val="80000"/>
              </a:lnSpc>
              <a:spcBef>
                <a:spcPts val="500"/>
              </a:spcBef>
            </a:pPr>
            <a:r>
              <a:rPr lang="en-GB" sz="2000"/>
              <a:t>στην κατανόηση των κλασμάτων </a:t>
            </a:r>
          </a:p>
          <a:p>
            <a:pPr lvl="0">
              <a:lnSpc>
                <a:spcPct val="80000"/>
              </a:lnSpc>
              <a:spcBef>
                <a:spcPts val="500"/>
              </a:spcBef>
            </a:pPr>
            <a:r>
              <a:rPr lang="en-GB" sz="2000"/>
              <a:t>στην επίλυση προβλημάτων </a:t>
            </a:r>
          </a:p>
          <a:p>
            <a:pPr lvl="0">
              <a:lnSpc>
                <a:spcPct val="80000"/>
              </a:lnSpc>
              <a:spcBef>
                <a:spcPts val="500"/>
              </a:spcBef>
            </a:pPr>
            <a:r>
              <a:rPr lang="en-GB" sz="2000"/>
              <a:t>στη διαχείριση χρημάτων και στην επιστροφή ρέστων </a:t>
            </a:r>
          </a:p>
          <a:p>
            <a:pPr lvl="0">
              <a:lnSpc>
                <a:spcPct val="80000"/>
              </a:lnSpc>
              <a:spcBef>
                <a:spcPts val="500"/>
              </a:spcBef>
            </a:pPr>
            <a:r>
              <a:rPr lang="en-GB" sz="2000"/>
              <a:t>στην ανάγνωση της ώρας. </a:t>
            </a:r>
          </a:p>
          <a:p>
            <a:pPr marL="0" lvl="0" indent="0" algn="ctr">
              <a:lnSpc>
                <a:spcPct val="80000"/>
              </a:lnSpc>
              <a:spcBef>
                <a:spcPts val="500"/>
              </a:spcBef>
              <a:buNone/>
            </a:pPr>
            <a:r>
              <a:rPr lang="el-GR" sz="2100" b="1" u="sng">
                <a:effectLst>
                  <a:outerShdw dist="38096" dir="2700000">
                    <a:srgbClr val="000000"/>
                  </a:outerShdw>
                </a:effectLst>
              </a:rPr>
              <a:t>Τι βοηθά</a:t>
            </a:r>
            <a:r>
              <a:rPr lang="el-GR" sz="2100" b="1">
                <a:effectLst>
                  <a:outerShdw dist="38096" dir="2700000">
                    <a:srgbClr val="000000"/>
                  </a:outerShdw>
                </a:effectLst>
              </a:rPr>
              <a:t>; Η</a:t>
            </a:r>
            <a:r>
              <a:rPr lang="en-GB" sz="2100" b="1">
                <a:effectLst>
                  <a:outerShdw dist="38096" dir="2700000">
                    <a:srgbClr val="000000"/>
                  </a:outerShdw>
                </a:effectLst>
              </a:rPr>
              <a:t> χρήση εποπτικού υλικού, χειραπτικών δραστηριοτήτων, παιχνιδιών και καθημερινών παραδειγμάτων βοηθά σημαντικά τους μαθητές να κατανοήσουν αφηρημένες μαθηματικές έννοιες.</a:t>
            </a:r>
          </a:p>
          <a:p>
            <a:pPr lvl="0">
              <a:lnSpc>
                <a:spcPct val="80000"/>
              </a:lnSpc>
              <a:spcBef>
                <a:spcPts val="300"/>
              </a:spcBef>
            </a:pPr>
            <a:endParaRPr lang="en-GB" sz="13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strVal val="0"/>
                                          </p:val>
                                        </p:tav>
                                        <p:tav tm="100000">
                                          <p:val>
                                            <p:str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 calcmode="lin" valueType="num">
                                      <p:cBhvr>
                                        <p:cTn id="3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 calcmode="lin" valueType="num">
                                      <p:cBhvr>
                                        <p:cTn id="4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 calcmode="lin" valueType="num">
                                      <p:cBhvr>
                                        <p:cTn id="5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 calcmode="lin" valueType="num">
                                      <p:cBhvr>
                                        <p:cTn id="62"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3">
                                            <p:txEl>
                                              <p:pRg st="10" end="10"/>
                                            </p:txEl>
                                          </p:spTgt>
                                        </p:tgtEl>
                                        <p:attrNameLst>
                                          <p:attrName>style.visibility</p:attrName>
                                        </p:attrNameLst>
                                      </p:cBhvr>
                                      <p:to>
                                        <p:strVal val="visible"/>
                                      </p:to>
                                    </p:set>
                                    <p:anim calcmode="lin" valueType="num">
                                      <p:cBhvr>
                                        <p:cTn id="68"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3">
                                            <p:txEl>
                                              <p:pRg st="11" end="11"/>
                                            </p:txEl>
                                          </p:spTgt>
                                        </p:tgtEl>
                                        <p:attrNameLst>
                                          <p:attrName>style.visibility</p:attrName>
                                        </p:attrNameLst>
                                      </p:cBhvr>
                                      <p:to>
                                        <p:strVal val="visible"/>
                                      </p:to>
                                    </p:set>
                                    <p:anim calcmode="lin" valueType="num">
                                      <p:cBhvr>
                                        <p:cTn id="74"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grpId="0" nodeType="clickEffect">
                                  <p:stCondLst>
                                    <p:cond delay="0"/>
                                  </p:stCondLst>
                                  <p:childTnLst>
                                    <p:set>
                                      <p:cBhvr>
                                        <p:cTn id="79" dur="1" fill="hold">
                                          <p:stCondLst>
                                            <p:cond delay="0"/>
                                          </p:stCondLst>
                                        </p:cTn>
                                        <p:tgtEl>
                                          <p:spTgt spid="3">
                                            <p:txEl>
                                              <p:pRg st="12" end="12"/>
                                            </p:txEl>
                                          </p:spTgt>
                                        </p:tgtEl>
                                        <p:attrNameLst>
                                          <p:attrName>style.visibility</p:attrName>
                                        </p:attrNameLst>
                                      </p:cBhvr>
                                      <p:to>
                                        <p:strVal val="visible"/>
                                      </p:to>
                                    </p:set>
                                    <p:anim calcmode="lin" valueType="num">
                                      <p:cBhvr>
                                        <p:cTn id="80"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1"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p:cNvSpPr txBox="1">
            <a:spLocks noGrp="1"/>
          </p:cNvSpPr>
          <p:nvPr>
            <p:ph type="title"/>
          </p:nvPr>
        </p:nvSpPr>
        <p:spPr>
          <a:xfrm>
            <a:off x="1641631" y="331835"/>
            <a:ext cx="9380335" cy="995516"/>
          </a:xfrm>
        </p:spPr>
        <p:txBody>
          <a:bodyPr>
            <a:normAutofit fontScale="90000"/>
          </a:bodyPr>
          <a:lstStyle/>
          <a:p>
            <a:pPr lvl="0"/>
            <a:r>
              <a:rPr lang="en-GB" sz="3600" b="1"/>
              <a:t>Αυτισμός και Θεραπεία μέσω της Τέχνης</a:t>
            </a:r>
            <a:br>
              <a:rPr lang="en-GB" sz="3600" b="1"/>
            </a:br>
            <a:endParaRPr lang="en-GB" sz="3600"/>
          </a:p>
        </p:txBody>
      </p:sp>
      <p:sp>
        <p:nvSpPr>
          <p:cNvPr id="3" name="Content Placeholder 2"/>
          <p:cNvSpPr txBox="1">
            <a:spLocks noGrp="1"/>
          </p:cNvSpPr>
          <p:nvPr>
            <p:ph idx="1"/>
          </p:nvPr>
        </p:nvSpPr>
        <p:spPr>
          <a:xfrm>
            <a:off x="1484308" y="1052053"/>
            <a:ext cx="10068595" cy="5633883"/>
          </a:xfrm>
        </p:spPr>
        <p:txBody>
          <a:bodyPr/>
          <a:lstStyle/>
          <a:p>
            <a:pPr lvl="0">
              <a:lnSpc>
                <a:spcPct val="80000"/>
              </a:lnSpc>
              <a:spcBef>
                <a:spcPts val="500"/>
              </a:spcBef>
            </a:pPr>
            <a:r>
              <a:rPr lang="en-GB" sz="2200" b="1" u="sng"/>
              <a:t>Η Διαταραχή Αυτιστικού Φάσματος</a:t>
            </a:r>
            <a:r>
              <a:rPr lang="el-GR" sz="2200" b="1" u="sng"/>
              <a:t>(ΔΑΦ)</a:t>
            </a:r>
            <a:r>
              <a:rPr lang="en-GB" sz="2200" b="1" u="sng"/>
              <a:t> (Autism Spectrum Disorder - ASD)</a:t>
            </a:r>
            <a:r>
              <a:rPr lang="en-GB" sz="2200"/>
              <a:t> χαρακτηρίζεται από δυσκολίες στην κοινωνική αλληλεπίδραση, στην επικοινωνία και στην επεξεργασία αισθητηριακών πληροφοριών.</a:t>
            </a:r>
          </a:p>
          <a:p>
            <a:pPr marL="0" lvl="0" indent="0">
              <a:lnSpc>
                <a:spcPct val="80000"/>
              </a:lnSpc>
              <a:spcBef>
                <a:spcPts val="500"/>
              </a:spcBef>
              <a:buNone/>
            </a:pPr>
            <a:r>
              <a:rPr lang="en-GB" sz="2200" b="1" u="sng"/>
              <a:t>Κατά τη διάρκεια του σεμιναρίου παρουσιάστηκε ο σημαντικός ρόλος της Art Therapy (Θεραπεία μέσω της Τέχνης) ως μέσο έκφρασης και επικοινωνίας</a:t>
            </a:r>
            <a:r>
              <a:rPr lang="el-GR" sz="2200" b="1" u="sng"/>
              <a:t> αφού η τέχνη:</a:t>
            </a:r>
            <a:endParaRPr lang="en-GB" sz="2200" b="1" u="sng"/>
          </a:p>
          <a:p>
            <a:pPr lvl="0">
              <a:lnSpc>
                <a:spcPct val="80000"/>
              </a:lnSpc>
              <a:spcBef>
                <a:spcPts val="500"/>
              </a:spcBef>
            </a:pPr>
            <a:r>
              <a:rPr lang="en-GB" sz="2200"/>
              <a:t>επιτρέπει στα παιδιά να εκφράζουν σκέψεις και συναισθήματα χωρίς λόγια, </a:t>
            </a:r>
          </a:p>
          <a:p>
            <a:pPr lvl="0">
              <a:lnSpc>
                <a:spcPct val="80000"/>
              </a:lnSpc>
              <a:spcBef>
                <a:spcPts val="500"/>
              </a:spcBef>
            </a:pPr>
            <a:r>
              <a:rPr lang="en-GB" sz="2200"/>
              <a:t>μειώνει το άγχος, </a:t>
            </a:r>
          </a:p>
          <a:p>
            <a:pPr lvl="0">
              <a:lnSpc>
                <a:spcPct val="80000"/>
              </a:lnSpc>
              <a:spcBef>
                <a:spcPts val="500"/>
              </a:spcBef>
            </a:pPr>
            <a:r>
              <a:rPr lang="en-GB" sz="2200"/>
              <a:t>ενισχύει τη δημιουργικότητα, </a:t>
            </a:r>
          </a:p>
          <a:p>
            <a:pPr lvl="0">
              <a:lnSpc>
                <a:spcPct val="80000"/>
              </a:lnSpc>
              <a:spcBef>
                <a:spcPts val="500"/>
              </a:spcBef>
            </a:pPr>
            <a:r>
              <a:rPr lang="en-GB" sz="2200"/>
              <a:t>βελτιώνει τη συγκέντρωση, </a:t>
            </a:r>
          </a:p>
          <a:p>
            <a:pPr lvl="0">
              <a:lnSpc>
                <a:spcPct val="80000"/>
              </a:lnSpc>
              <a:spcBef>
                <a:spcPts val="500"/>
              </a:spcBef>
            </a:pPr>
            <a:r>
              <a:rPr lang="en-GB" sz="2200"/>
              <a:t>καλλιεργεί τη συνεργασία, </a:t>
            </a:r>
          </a:p>
          <a:p>
            <a:pPr lvl="0">
              <a:lnSpc>
                <a:spcPct val="80000"/>
              </a:lnSpc>
              <a:spcBef>
                <a:spcPts val="500"/>
              </a:spcBef>
            </a:pPr>
            <a:r>
              <a:rPr lang="en-GB" sz="2200"/>
              <a:t>αυξάνει την αυτοπεποίθηση. </a:t>
            </a:r>
          </a:p>
          <a:p>
            <a:pPr marL="0" lvl="0" indent="0" algn="ctr">
              <a:lnSpc>
                <a:spcPct val="80000"/>
              </a:lnSpc>
              <a:spcBef>
                <a:spcPts val="500"/>
              </a:spcBef>
              <a:buNone/>
            </a:pPr>
            <a:r>
              <a:rPr lang="el-GR" sz="2200" b="1">
                <a:effectLst>
                  <a:outerShdw dist="38096" dir="2700000">
                    <a:srgbClr val="000000"/>
                  </a:outerShdw>
                </a:effectLst>
              </a:rPr>
              <a:t>Μ</a:t>
            </a:r>
            <a:r>
              <a:rPr lang="en-GB" sz="2200" b="1">
                <a:effectLst>
                  <a:outerShdw dist="38096" dir="2700000">
                    <a:srgbClr val="000000"/>
                  </a:outerShdw>
                </a:effectLst>
              </a:rPr>
              <a:t>έσα από τις ομαδικές καλλιτεχνικές δραστηριότητες τα παιδιά μαθαίνουν να κατανοούν καλύτερα την οπτική των άλλων και να αναπτύσσουν κοινωνικές δεξιότητες</a:t>
            </a:r>
            <a:r>
              <a:rPr lang="el-GR" sz="2200" b="1">
                <a:effectLst>
                  <a:outerShdw dist="38096" dir="2700000">
                    <a:srgbClr val="000000"/>
                  </a:outerShdw>
                </a:effectLst>
              </a:rPr>
              <a:t>.</a:t>
            </a:r>
            <a:endParaRPr lang="en-GB" sz="2200" b="1" u="sng">
              <a:effectLst>
                <a:outerShdw dist="38096" dir="2700000">
                  <a:srgbClr val="000000"/>
                </a:outerShdw>
              </a:effectLst>
            </a:endParaRPr>
          </a:p>
          <a:p>
            <a:pPr lvl="0">
              <a:lnSpc>
                <a:spcPct val="80000"/>
              </a:lnSpc>
              <a:spcBef>
                <a:spcPts val="500"/>
              </a:spcBef>
            </a:pPr>
            <a:endParaRPr lang="en-GB" sz="20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3">
                                            <p:txEl>
                                              <p:pRg st="8" end="8"/>
                                            </p:txEl>
                                          </p:spTgt>
                                        </p:tgtEl>
                                        <p:attrNameLst>
                                          <p:attrName>style.visibility</p:attrName>
                                        </p:attrNameLst>
                                      </p:cBhvr>
                                      <p:to>
                                        <p:strVal val="visible"/>
                                      </p:to>
                                    </p:set>
                                    <p:animEffect transition="in" filter="fade">
                                      <p:cBhvr>
                                        <p:cTn id="68" dur="1000"/>
                                        <p:tgtEl>
                                          <p:spTgt spid="3">
                                            <p:txEl>
                                              <p:pRg st="8" end="8"/>
                                            </p:txEl>
                                          </p:spTgt>
                                        </p:tgtEl>
                                      </p:cBhvr>
                                    </p:animEffect>
                                    <p:anim calcmode="lin" valueType="num">
                                      <p:cBhvr>
                                        <p:cTn id="6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le 1"/>
          <p:cNvSpPr txBox="1">
            <a:spLocks noGrp="1"/>
          </p:cNvSpPr>
          <p:nvPr>
            <p:ph type="title"/>
          </p:nvPr>
        </p:nvSpPr>
        <p:spPr>
          <a:xfrm>
            <a:off x="1917286" y="265468"/>
            <a:ext cx="9585737" cy="1651817"/>
          </a:xfrm>
        </p:spPr>
        <p:txBody>
          <a:bodyPr/>
          <a:lstStyle/>
          <a:p>
            <a:pPr lvl="0"/>
            <a:r>
              <a:rPr lang="en-GB" sz="3100" b="1"/>
              <a:t>Καλλιτεχνικές δραστηριότητες για μαθητές με ειδικές εκπαιδευτικές ανάγκες</a:t>
            </a:r>
            <a:r>
              <a:rPr lang="en-GB" b="1"/>
              <a:t/>
            </a:r>
            <a:br>
              <a:rPr lang="en-GB" b="1"/>
            </a:br>
            <a:endParaRPr lang="en-GB"/>
          </a:p>
        </p:txBody>
      </p:sp>
      <p:sp>
        <p:nvSpPr>
          <p:cNvPr id="3" name="Content Placeholder 2"/>
          <p:cNvSpPr txBox="1">
            <a:spLocks noGrp="1"/>
          </p:cNvSpPr>
          <p:nvPr>
            <p:ph idx="1"/>
          </p:nvPr>
        </p:nvSpPr>
        <p:spPr>
          <a:xfrm>
            <a:off x="1484308" y="1632158"/>
            <a:ext cx="10018715" cy="5225841"/>
          </a:xfrm>
        </p:spPr>
        <p:txBody>
          <a:bodyPr/>
          <a:lstStyle/>
          <a:p>
            <a:pPr lvl="0">
              <a:lnSpc>
                <a:spcPct val="80000"/>
              </a:lnSpc>
              <a:spcBef>
                <a:spcPts val="500"/>
              </a:spcBef>
            </a:pPr>
            <a:r>
              <a:rPr lang="en-GB" sz="2200" b="1"/>
              <a:t>Για μαθητές με ΔΑΦ (ASD)</a:t>
            </a:r>
          </a:p>
          <a:p>
            <a:pPr lvl="0">
              <a:lnSpc>
                <a:spcPct val="80000"/>
              </a:lnSpc>
              <a:spcBef>
                <a:spcPts val="500"/>
              </a:spcBef>
            </a:pPr>
            <a:r>
              <a:rPr lang="en-GB" sz="2200"/>
              <a:t>• Ζωγραφική με τα δάχτυλα (Finger Painting)</a:t>
            </a:r>
          </a:p>
          <a:p>
            <a:pPr lvl="0">
              <a:lnSpc>
                <a:spcPct val="80000"/>
              </a:lnSpc>
              <a:spcBef>
                <a:spcPts val="500"/>
              </a:spcBef>
            </a:pPr>
            <a:r>
              <a:rPr lang="en-GB" sz="2200"/>
              <a:t>• Πηλός ή πλαστελίνη (Clay Modelling)</a:t>
            </a:r>
          </a:p>
          <a:p>
            <a:pPr lvl="0">
              <a:lnSpc>
                <a:spcPct val="80000"/>
              </a:lnSpc>
              <a:spcBef>
                <a:spcPts val="500"/>
              </a:spcBef>
            </a:pPr>
            <a:r>
              <a:rPr lang="en-GB" sz="2200"/>
              <a:t>• Μωσαϊκά με χαρτί ή αυτοκόλλητα</a:t>
            </a:r>
          </a:p>
          <a:p>
            <a:pPr lvl="0">
              <a:lnSpc>
                <a:spcPct val="80000"/>
              </a:lnSpc>
              <a:spcBef>
                <a:spcPts val="500"/>
              </a:spcBef>
            </a:pPr>
            <a:r>
              <a:rPr lang="en-GB" sz="2200"/>
              <a:t>• Ζωγραφική Mandala</a:t>
            </a:r>
          </a:p>
          <a:p>
            <a:pPr lvl="0">
              <a:lnSpc>
                <a:spcPct val="80000"/>
              </a:lnSpc>
              <a:spcBef>
                <a:spcPts val="500"/>
              </a:spcBef>
            </a:pPr>
            <a:r>
              <a:rPr lang="en-GB" sz="2200"/>
              <a:t>• Διαδοχική εικονογράφηση ιστοριών (Visual Storyboards)</a:t>
            </a:r>
          </a:p>
          <a:p>
            <a:pPr lvl="0">
              <a:lnSpc>
                <a:spcPct val="80000"/>
              </a:lnSpc>
              <a:spcBef>
                <a:spcPts val="500"/>
              </a:spcBef>
            </a:pPr>
            <a:r>
              <a:rPr lang="en-GB" sz="2200" b="1"/>
              <a:t>Για μαθητές με δυσκολίες επικοινωνίας</a:t>
            </a:r>
          </a:p>
          <a:p>
            <a:pPr lvl="0">
              <a:lnSpc>
                <a:spcPct val="80000"/>
              </a:lnSpc>
              <a:spcBef>
                <a:spcPts val="500"/>
              </a:spcBef>
            </a:pPr>
            <a:r>
              <a:rPr lang="en-GB" sz="2200"/>
              <a:t>• Κατασκευή και χρήση κουκλοθέατρου</a:t>
            </a:r>
          </a:p>
          <a:p>
            <a:pPr lvl="0">
              <a:lnSpc>
                <a:spcPct val="80000"/>
              </a:lnSpc>
              <a:spcBef>
                <a:spcPts val="500"/>
              </a:spcBef>
            </a:pPr>
            <a:r>
              <a:rPr lang="en-GB" sz="2200"/>
              <a:t>• Κολάζ συναισθημάτων</a:t>
            </a:r>
          </a:p>
          <a:p>
            <a:pPr lvl="0">
              <a:lnSpc>
                <a:spcPct val="80000"/>
              </a:lnSpc>
              <a:spcBef>
                <a:spcPts val="500"/>
              </a:spcBef>
            </a:pPr>
            <a:r>
              <a:rPr lang="en-GB" sz="2200"/>
              <a:t>• Ζωγραφική καθημερινών αναγκών και ρουτινών</a:t>
            </a:r>
          </a:p>
          <a:p>
            <a:pPr marL="0" lvl="0" indent="0" algn="ctr">
              <a:lnSpc>
                <a:spcPct val="80000"/>
              </a:lnSpc>
              <a:spcBef>
                <a:spcPts val="500"/>
              </a:spcBef>
              <a:buNone/>
            </a:pPr>
            <a:r>
              <a:rPr lang="en-GB" sz="2200" b="1">
                <a:effectLst>
                  <a:outerShdw dist="38096" dir="2700000">
                    <a:srgbClr val="000000"/>
                  </a:outerShdw>
                </a:effectLst>
              </a:rPr>
              <a:t>Οι δραστηριότητες αυτές ενισχύουν τη δημιουργικότητα, τη λεπτή κινητικότητα, τη φαντασία, την κοινωνική αλληλεπίδραση και την ανάπτυξη της επικοινωνίας.</a:t>
            </a:r>
          </a:p>
          <a:p>
            <a:pPr lvl="0">
              <a:lnSpc>
                <a:spcPct val="80000"/>
              </a:lnSpc>
              <a:spcBef>
                <a:spcPts val="500"/>
              </a:spcBef>
            </a:pPr>
            <a:endParaRPr lang="en-GB" sz="220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 calcmode="lin" valueType="num">
                                      <p:cBhvr>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3">
                                            <p:txEl>
                                              <p:pRg st="9" end="9"/>
                                            </p:txEl>
                                          </p:spTgt>
                                        </p:tgtEl>
                                        <p:attrNameLst>
                                          <p:attrName>style.visibility</p:attrName>
                                        </p:attrNameLst>
                                      </p:cBhvr>
                                      <p:to>
                                        <p:strVal val="visible"/>
                                      </p:to>
                                    </p:set>
                                    <p:anim calcmode="lin" valueType="num">
                                      <p:cBhvr>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3">
                                            <p:txEl>
                                              <p:pRg st="10" end="10"/>
                                            </p:txEl>
                                          </p:spTgt>
                                        </p:tgtEl>
                                        <p:attrNameLst>
                                          <p:attrName>style.visibility</p:attrName>
                                        </p:attrNameLst>
                                      </p:cBhvr>
                                      <p:to>
                                        <p:strVal val="visible"/>
                                      </p:to>
                                    </p:set>
                                    <p:anim calcmode="lin" valueType="num">
                                      <p:cBhvr>
                                        <p:cTn id="74"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5"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p:cNvSpPr txBox="1">
            <a:spLocks noGrp="1"/>
          </p:cNvSpPr>
          <p:nvPr>
            <p:ph type="title"/>
          </p:nvPr>
        </p:nvSpPr>
        <p:spPr>
          <a:xfrm>
            <a:off x="2241752" y="196641"/>
            <a:ext cx="6882579" cy="1140540"/>
          </a:xfrm>
        </p:spPr>
        <p:txBody>
          <a:bodyPr>
            <a:normAutofit fontScale="90000"/>
          </a:bodyPr>
          <a:lstStyle/>
          <a:p>
            <a:pPr lvl="0"/>
            <a:r>
              <a:rPr lang="en-GB" sz="3600" b="1"/>
              <a:t> Δυσλεξία; </a:t>
            </a:r>
            <a:br>
              <a:rPr lang="en-GB" sz="3600" b="1"/>
            </a:br>
            <a:endParaRPr lang="en-GB" sz="3600"/>
          </a:p>
        </p:txBody>
      </p:sp>
      <p:sp>
        <p:nvSpPr>
          <p:cNvPr id="3" name="Content Placeholder 2"/>
          <p:cNvSpPr txBox="1">
            <a:spLocks noGrp="1"/>
          </p:cNvSpPr>
          <p:nvPr>
            <p:ph idx="1"/>
          </p:nvPr>
        </p:nvSpPr>
        <p:spPr>
          <a:xfrm>
            <a:off x="1455176" y="1179868"/>
            <a:ext cx="10569677" cy="5889522"/>
          </a:xfrm>
        </p:spPr>
        <p:txBody>
          <a:bodyPr/>
          <a:lstStyle/>
          <a:p>
            <a:pPr marL="0" lvl="0" indent="0" algn="ctr">
              <a:lnSpc>
                <a:spcPct val="80000"/>
              </a:lnSpc>
              <a:spcBef>
                <a:spcPts val="500"/>
              </a:spcBef>
              <a:buNone/>
            </a:pPr>
            <a:r>
              <a:rPr lang="en-GB" sz="2000" b="1" u="sng"/>
              <a:t>Μια Διαφορετική </a:t>
            </a:r>
            <a:r>
              <a:rPr lang="el-GR" sz="2000" b="1" u="sng"/>
              <a:t>«</a:t>
            </a:r>
            <a:r>
              <a:rPr lang="en-GB" sz="2000" b="1" u="sng"/>
              <a:t>Καλωδίωση</a:t>
            </a:r>
            <a:r>
              <a:rPr lang="el-GR" sz="2000" b="1" u="sng"/>
              <a:t>»</a:t>
            </a:r>
            <a:r>
              <a:rPr lang="en-GB" sz="2000" b="1" u="sng"/>
              <a:t> του Εγκεφάλου</a:t>
            </a:r>
          </a:p>
          <a:p>
            <a:pPr lvl="0">
              <a:lnSpc>
                <a:spcPct val="80000"/>
              </a:lnSpc>
              <a:spcBef>
                <a:spcPts val="500"/>
              </a:spcBef>
            </a:pPr>
            <a:r>
              <a:rPr lang="en-GB" sz="2000" b="1"/>
              <a:t>Όχι ασθένεια:</a:t>
            </a:r>
            <a:r>
              <a:rPr lang="en-GB" sz="2000"/>
              <a:t> Είναι μια φυσική ιδιαιτερότητα στον τρόπο επεξεργασίας των λέξεων.</a:t>
            </a:r>
          </a:p>
          <a:p>
            <a:pPr lvl="0">
              <a:lnSpc>
                <a:spcPct val="80000"/>
              </a:lnSpc>
              <a:spcBef>
                <a:spcPts val="500"/>
              </a:spcBef>
            </a:pPr>
            <a:r>
              <a:rPr lang="en-GB" sz="2000" b="1"/>
              <a:t>Δεν επηρεάζει την ευφυΐα:</a:t>
            </a:r>
            <a:r>
              <a:rPr lang="en-GB" sz="2000"/>
              <a:t> Τα παιδιά με δυσλεξία είναι συχνά εξαιρετικά έξυπνα και δημιουργικά.</a:t>
            </a:r>
          </a:p>
          <a:p>
            <a:pPr lvl="0">
              <a:lnSpc>
                <a:spcPct val="80000"/>
              </a:lnSpc>
              <a:spcBef>
                <a:spcPts val="500"/>
              </a:spcBef>
            </a:pPr>
            <a:r>
              <a:rPr lang="en-GB" sz="2000" b="1"/>
              <a:t>Βασικές προκλήσεις:</a:t>
            </a:r>
            <a:r>
              <a:rPr lang="en-GB" sz="2000"/>
              <a:t> Δυσκολία στη σύνδεση γραμμάτων με ήχους, στην αργή ανάγνωση και την ορθογραφία.</a:t>
            </a:r>
          </a:p>
          <a:p>
            <a:pPr marL="0" lvl="0" indent="0" algn="ctr">
              <a:lnSpc>
                <a:spcPct val="80000"/>
              </a:lnSpc>
              <a:spcBef>
                <a:spcPts val="500"/>
              </a:spcBef>
              <a:buNone/>
            </a:pPr>
            <a:r>
              <a:rPr lang="en-GB" sz="2000" b="1">
                <a:effectLst>
                  <a:outerShdw dist="38096" dir="2700000">
                    <a:srgbClr val="000000"/>
                  </a:outerShdw>
                </a:effectLst>
              </a:rPr>
              <a:t>Με τη σωστή υποστήριξη, κάθε παιδί μπορεί να πετύχει τους στόχους του.</a:t>
            </a:r>
          </a:p>
          <a:p>
            <a:pPr marL="0" lvl="0" indent="0" algn="ctr">
              <a:lnSpc>
                <a:spcPct val="80000"/>
              </a:lnSpc>
              <a:spcBef>
                <a:spcPts val="500"/>
              </a:spcBef>
              <a:buNone/>
            </a:pPr>
            <a:r>
              <a:rPr lang="en-GB" sz="2000" b="1" u="sng"/>
              <a:t>Τα "Κρυφά" Χαρίσματα της Δυσλεξίας</a:t>
            </a:r>
          </a:p>
          <a:p>
            <a:pPr lvl="0">
              <a:lnSpc>
                <a:spcPct val="80000"/>
              </a:lnSpc>
              <a:spcBef>
                <a:spcPts val="500"/>
              </a:spcBef>
            </a:pPr>
            <a:r>
              <a:rPr lang="en-GB" sz="2000" b="1"/>
              <a:t>Δύναμη πέρα από τις Λέξεις</a:t>
            </a:r>
          </a:p>
          <a:p>
            <a:pPr lvl="0">
              <a:lnSpc>
                <a:spcPct val="80000"/>
              </a:lnSpc>
              <a:spcBef>
                <a:spcPts val="500"/>
              </a:spcBef>
            </a:pPr>
            <a:r>
              <a:rPr lang="en-GB" sz="2000" b="1"/>
              <a:t>Τρισδιάστατη σκέψη:</a:t>
            </a:r>
            <a:r>
              <a:rPr lang="en-GB" sz="2000"/>
              <a:t> Εξαιρετική αντίληψη του χώρου (μελλοντικοί αρχιτέκτονες, μηχανικοί).</a:t>
            </a:r>
          </a:p>
          <a:p>
            <a:pPr lvl="0">
              <a:lnSpc>
                <a:spcPct val="80000"/>
              </a:lnSpc>
              <a:spcBef>
                <a:spcPts val="500"/>
              </a:spcBef>
            </a:pPr>
            <a:r>
              <a:rPr lang="en-GB" sz="2000" b="1"/>
              <a:t>Δημιουργικότητα:</a:t>
            </a:r>
            <a:r>
              <a:rPr lang="en-GB" sz="2000"/>
              <a:t> Πλούσια φαντασία, ταλέντο στις τέχνες και στην επίλυση προβλημάτων.</a:t>
            </a:r>
          </a:p>
          <a:p>
            <a:pPr lvl="0">
              <a:lnSpc>
                <a:spcPct val="80000"/>
              </a:lnSpc>
              <a:spcBef>
                <a:spcPts val="500"/>
              </a:spcBef>
            </a:pPr>
            <a:r>
              <a:rPr lang="en-GB" sz="2000" b="1"/>
              <a:t>Σφαιρική οπτική:</a:t>
            </a:r>
            <a:r>
              <a:rPr lang="en-GB" sz="2000"/>
              <a:t> Ικανότητα να βλέπουν τη "μεγάλη εικόνα" σε μια κατάσταση.</a:t>
            </a:r>
            <a:r>
              <a:rPr lang="en-GB" sz="1700"/>
              <a:t/>
            </a:r>
            <a:br>
              <a:rPr lang="en-GB" sz="1700"/>
            </a:br>
            <a:endParaRPr lang="en-GB" sz="1700"/>
          </a:p>
          <a:p>
            <a:pPr marL="0" lvl="0" indent="0">
              <a:lnSpc>
                <a:spcPct val="80000"/>
              </a:lnSpc>
              <a:spcBef>
                <a:spcPts val="400"/>
              </a:spcBef>
              <a:buNone/>
            </a:pPr>
            <a:r>
              <a:rPr lang="en-GB" sz="1700"/>
              <a:t/>
            </a:r>
            <a:br>
              <a:rPr lang="en-GB" sz="1700"/>
            </a:br>
            <a:endParaRPr lang="en-GB" sz="1700"/>
          </a:p>
          <a:p>
            <a:pPr lvl="0">
              <a:lnSpc>
                <a:spcPct val="80000"/>
              </a:lnSpc>
              <a:spcBef>
                <a:spcPts val="400"/>
              </a:spcBef>
            </a:pPr>
            <a:endParaRPr lang="en-GB" sz="170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3">
                                            <p:txEl>
                                              <p:pRg st="8" end="8"/>
                                            </p:txEl>
                                          </p:spTgt>
                                        </p:tgtEl>
                                        <p:attrNameLst>
                                          <p:attrName>style.visibility</p:attrName>
                                        </p:attrNameLst>
                                      </p:cBhvr>
                                      <p:to>
                                        <p:strVal val="visible"/>
                                      </p:to>
                                    </p:set>
                                    <p:animEffect transition="in" filter="fade">
                                      <p:cBhvr>
                                        <p:cTn id="68" dur="1000"/>
                                        <p:tgtEl>
                                          <p:spTgt spid="3">
                                            <p:txEl>
                                              <p:pRg st="8" end="8"/>
                                            </p:txEl>
                                          </p:spTgt>
                                        </p:tgtEl>
                                      </p:cBhvr>
                                    </p:animEffect>
                                    <p:anim calcmode="lin" valueType="num">
                                      <p:cBhvr>
                                        <p:cTn id="6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3">
                                            <p:txEl>
                                              <p:pRg st="9" end="9"/>
                                            </p:txEl>
                                          </p:spTgt>
                                        </p:tgtEl>
                                        <p:attrNameLst>
                                          <p:attrName>style.visibility</p:attrName>
                                        </p:attrNameLst>
                                      </p:cBhvr>
                                      <p:to>
                                        <p:strVal val="visible"/>
                                      </p:to>
                                    </p:set>
                                    <p:animEffect transition="in" filter="fade">
                                      <p:cBhvr>
                                        <p:cTn id="75" dur="1000"/>
                                        <p:tgtEl>
                                          <p:spTgt spid="3">
                                            <p:txEl>
                                              <p:pRg st="9" end="9"/>
                                            </p:txEl>
                                          </p:spTgt>
                                        </p:tgtEl>
                                      </p:cBhvr>
                                    </p:animEffect>
                                    <p:anim calcmode="lin" valueType="num">
                                      <p:cBhvr>
                                        <p:cTn id="7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2" presetClass="entr" presetSubtype="0" fill="hold" grpId="0" nodeType="clickEffect">
                                  <p:stCondLst>
                                    <p:cond delay="0"/>
                                  </p:stCondLst>
                                  <p:childTnLst>
                                    <p:set>
                                      <p:cBhvr>
                                        <p:cTn id="81" dur="1" fill="hold">
                                          <p:stCondLst>
                                            <p:cond delay="0"/>
                                          </p:stCondLst>
                                        </p:cTn>
                                        <p:tgtEl>
                                          <p:spTgt spid="3">
                                            <p:txEl>
                                              <p:pRg st="10" end="10"/>
                                            </p:txEl>
                                          </p:spTgt>
                                        </p:tgtEl>
                                        <p:attrNameLst>
                                          <p:attrName>style.visibility</p:attrName>
                                        </p:attrNameLst>
                                      </p:cBhvr>
                                      <p:to>
                                        <p:strVal val="visible"/>
                                      </p:to>
                                    </p:set>
                                    <p:animEffect transition="in" filter="fade">
                                      <p:cBhvr>
                                        <p:cTn id="82" dur="1000"/>
                                        <p:tgtEl>
                                          <p:spTgt spid="3">
                                            <p:txEl>
                                              <p:pRg st="10" end="10"/>
                                            </p:txEl>
                                          </p:spTgt>
                                        </p:tgtEl>
                                      </p:cBhvr>
                                    </p:animEffect>
                                    <p:anim calcmode="lin" valueType="num">
                                      <p:cBhvr>
                                        <p:cTn id="8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8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p>
            <a:pPr lvl="0"/>
            <a:r>
              <a:rPr lang="en-GB" b="1"/>
              <a:t>Δυσγραφία;</a:t>
            </a:r>
            <a:br>
              <a:rPr lang="en-GB" b="1"/>
            </a:br>
            <a:endParaRPr lang="en-GB"/>
          </a:p>
        </p:txBody>
      </p:sp>
      <p:sp>
        <p:nvSpPr>
          <p:cNvPr id="3" name="Content Placeholder 2"/>
          <p:cNvSpPr txBox="1">
            <a:spLocks noGrp="1"/>
          </p:cNvSpPr>
          <p:nvPr>
            <p:ph idx="1"/>
          </p:nvPr>
        </p:nvSpPr>
        <p:spPr>
          <a:xfrm>
            <a:off x="1484308" y="2163095"/>
            <a:ext cx="10196410" cy="4694904"/>
          </a:xfrm>
        </p:spPr>
        <p:txBody>
          <a:bodyPr/>
          <a:lstStyle/>
          <a:p>
            <a:pPr marL="0" lvl="0" indent="0" algn="ctr">
              <a:lnSpc>
                <a:spcPct val="80000"/>
              </a:lnSpc>
              <a:spcBef>
                <a:spcPts val="400"/>
              </a:spcBef>
              <a:buNone/>
            </a:pPr>
            <a:r>
              <a:rPr lang="en-GB" sz="1700" b="1" u="sng"/>
              <a:t>Μια Διαφορετική Καλωδίωση της Γραφής</a:t>
            </a:r>
          </a:p>
          <a:p>
            <a:pPr lvl="0">
              <a:lnSpc>
                <a:spcPct val="80000"/>
              </a:lnSpc>
              <a:spcBef>
                <a:spcPts val="400"/>
              </a:spcBef>
            </a:pPr>
            <a:r>
              <a:rPr lang="en-GB" sz="1700" b="1"/>
              <a:t>Όχι τεμπελιά:</a:t>
            </a:r>
            <a:r>
              <a:rPr lang="en-GB" sz="1700"/>
              <a:t> Είναι μια ειδική μαθησιακή δυσκολία που επηρεάζει τη γραφή.</a:t>
            </a:r>
          </a:p>
          <a:p>
            <a:pPr lvl="0">
              <a:lnSpc>
                <a:spcPct val="80000"/>
              </a:lnSpc>
              <a:spcBef>
                <a:spcPts val="400"/>
              </a:spcBef>
            </a:pPr>
            <a:r>
              <a:rPr lang="en-GB" sz="1700" b="1"/>
              <a:t>Δεν επηρεάζει την ευφυΐα:</a:t>
            </a:r>
            <a:r>
              <a:rPr lang="en-GB" sz="1700"/>
              <a:t> Το παιδί ξέρει τι θέλει να γράψει, αλλά δυσκολεύεται η κίνηση του χεριού.</a:t>
            </a:r>
          </a:p>
          <a:p>
            <a:pPr lvl="0">
              <a:lnSpc>
                <a:spcPct val="80000"/>
              </a:lnSpc>
              <a:spcBef>
                <a:spcPts val="400"/>
              </a:spcBef>
            </a:pPr>
            <a:r>
              <a:rPr lang="en-GB" sz="1700" b="1"/>
              <a:t>Βασικές προκλήσεις:</a:t>
            </a:r>
            <a:r>
              <a:rPr lang="en-GB" sz="1700"/>
              <a:t> Δυσανάγνωστος γραφικός χαρακτήρας, ανορθόγραφες λέξεις και αργός ρυθμός γραφής.</a:t>
            </a:r>
          </a:p>
          <a:p>
            <a:pPr lvl="0">
              <a:lnSpc>
                <a:spcPct val="80000"/>
              </a:lnSpc>
              <a:spcBef>
                <a:spcPts val="400"/>
              </a:spcBef>
            </a:pPr>
            <a:r>
              <a:rPr lang="en-GB" sz="1700" b="1">
                <a:effectLst>
                  <a:outerShdw dist="38096" dir="2700000">
                    <a:srgbClr val="000000"/>
                  </a:outerShdw>
                </a:effectLst>
              </a:rPr>
              <a:t>Με τα κατάλληλα εργαλεία, το παιδί μπορεί να αποτυπώσει τις σκέψεις του ελεύθερα.</a:t>
            </a:r>
            <a:r>
              <a:rPr lang="en-GB" sz="1700" b="1"/>
              <a:t> </a:t>
            </a:r>
            <a:endParaRPr lang="el-GR" sz="1700" b="1"/>
          </a:p>
          <a:p>
            <a:pPr marL="0" lvl="0" indent="0">
              <a:lnSpc>
                <a:spcPct val="80000"/>
              </a:lnSpc>
              <a:spcBef>
                <a:spcPts val="400"/>
              </a:spcBef>
              <a:buNone/>
            </a:pPr>
            <a:endParaRPr lang="el-GR" sz="1700" b="1"/>
          </a:p>
          <a:p>
            <a:pPr marL="0" lvl="0" indent="0" algn="ctr">
              <a:lnSpc>
                <a:spcPct val="80000"/>
              </a:lnSpc>
              <a:spcBef>
                <a:spcPts val="400"/>
              </a:spcBef>
              <a:buNone/>
            </a:pPr>
            <a:r>
              <a:rPr lang="en-GB" sz="1700" b="1" u="sng">
                <a:effectLst>
                  <a:outerShdw dist="38096" dir="2700000">
                    <a:srgbClr val="000000"/>
                  </a:outerShdw>
                </a:effectLst>
              </a:rPr>
              <a:t>Τα "Κρυφά" Χαρίσματα της Δυσγραφίας</a:t>
            </a:r>
          </a:p>
          <a:p>
            <a:pPr lvl="0">
              <a:lnSpc>
                <a:spcPct val="80000"/>
              </a:lnSpc>
              <a:spcBef>
                <a:spcPts val="400"/>
              </a:spcBef>
            </a:pPr>
            <a:r>
              <a:rPr lang="en-GB" sz="1700" b="1"/>
              <a:t>Δύναμη πέρα από το Μολύβι</a:t>
            </a:r>
          </a:p>
          <a:p>
            <a:pPr lvl="0">
              <a:lnSpc>
                <a:spcPct val="80000"/>
              </a:lnSpc>
              <a:spcBef>
                <a:spcPts val="400"/>
              </a:spcBef>
            </a:pPr>
            <a:r>
              <a:rPr lang="en-GB" sz="1700" b="1"/>
              <a:t>Ισχυρός προφορικός λόγος:</a:t>
            </a:r>
            <a:r>
              <a:rPr lang="en-GB" sz="1700"/>
              <a:t> Εξαιρετική ικανότητα να εκφράζουν σύνθετες ιδέες προφορικά.</a:t>
            </a:r>
          </a:p>
          <a:p>
            <a:pPr lvl="0">
              <a:lnSpc>
                <a:spcPct val="80000"/>
              </a:lnSpc>
              <a:spcBef>
                <a:spcPts val="400"/>
              </a:spcBef>
            </a:pPr>
            <a:r>
              <a:rPr lang="en-GB" sz="1700" b="1"/>
              <a:t>Σύνθετη σκέψη:</a:t>
            </a:r>
            <a:r>
              <a:rPr lang="en-GB" sz="1700"/>
              <a:t> Γρήγορη επεξεργασία πληροφοριών και υψηλή αντιληπτική ικανότητα.</a:t>
            </a:r>
          </a:p>
          <a:p>
            <a:pPr lvl="0">
              <a:lnSpc>
                <a:spcPct val="80000"/>
              </a:lnSpc>
              <a:spcBef>
                <a:spcPts val="400"/>
              </a:spcBef>
            </a:pPr>
            <a:r>
              <a:rPr lang="en-GB" sz="1700" b="1"/>
              <a:t>Δημιουργική επίλυση προβλημάτων:</a:t>
            </a:r>
            <a:r>
              <a:rPr lang="en-GB" sz="1700"/>
              <a:t> Ικανότητα να βρίσκουν εναλλακτικές λύσεις σε δύσκολα ζητήματα.</a:t>
            </a:r>
          </a:p>
          <a:p>
            <a:pPr marL="0" lvl="0" indent="0" algn="ctr">
              <a:lnSpc>
                <a:spcPct val="80000"/>
              </a:lnSpc>
              <a:spcBef>
                <a:spcPts val="400"/>
              </a:spcBef>
              <a:buNone/>
            </a:pPr>
            <a:endParaRPr lang="en-GB" sz="1700" b="1">
              <a:effectLst>
                <a:outerShdw dist="38096" dir="2700000">
                  <a:srgbClr val="000000"/>
                </a:outerShdw>
              </a:effectLst>
            </a:endParaRPr>
          </a:p>
          <a:p>
            <a:pPr marL="0" lvl="0" indent="0">
              <a:lnSpc>
                <a:spcPct val="80000"/>
              </a:lnSpc>
              <a:spcBef>
                <a:spcPts val="400"/>
              </a:spcBef>
              <a:buNone/>
            </a:pPr>
            <a:endParaRPr lang="en-GB" sz="170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100000">
                                          <p:val>
                                            <p:strVal val="#ppt_x"/>
                                          </p:val>
                                        </p:tav>
                                      </p:tavLst>
                                    </p:anim>
                                    <p:anim calcmode="lin" valueType="num">
                                      <p:cBhvr>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Effect transition="in" filter="fade">
                                      <p:cBhvr>
                                        <p:cTn id="41" dur="1000"/>
                                        <p:tgtEl>
                                          <p:spTgt spid="3">
                                            <p:txEl>
                                              <p:pRg st="4" end="4"/>
                                            </p:txEl>
                                          </p:spTgt>
                                        </p:tgtEl>
                                      </p:cBhvr>
                                    </p:animEffect>
                                    <p:anim calcmode="lin" valueType="num">
                                      <p:cBhvr>
                                        <p:cTn id="4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fade">
                                      <p:cBhvr>
                                        <p:cTn id="48" dur="1000"/>
                                        <p:tgtEl>
                                          <p:spTgt spid="3">
                                            <p:txEl>
                                              <p:pRg st="6" end="6"/>
                                            </p:txEl>
                                          </p:spTgt>
                                        </p:tgtEl>
                                      </p:cBhvr>
                                    </p:animEffect>
                                    <p:anim calcmode="lin" valueType="num">
                                      <p:cBhvr>
                                        <p:cTn id="4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1000"/>
                                        <p:tgtEl>
                                          <p:spTgt spid="3">
                                            <p:txEl>
                                              <p:pRg st="7" end="7"/>
                                            </p:txEl>
                                          </p:spTgt>
                                        </p:tgtEl>
                                      </p:cBhvr>
                                    </p:animEffect>
                                    <p:anim calcmode="lin" valueType="num">
                                      <p:cBhvr>
                                        <p:cTn id="5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Effect transition="in" filter="fade">
                                      <p:cBhvr>
                                        <p:cTn id="62" dur="1000"/>
                                        <p:tgtEl>
                                          <p:spTgt spid="3">
                                            <p:txEl>
                                              <p:pRg st="8" end="8"/>
                                            </p:txEl>
                                          </p:spTgt>
                                        </p:tgtEl>
                                      </p:cBhvr>
                                    </p:animEffect>
                                    <p:anim calcmode="lin" valueType="num">
                                      <p:cBhvr>
                                        <p:cTn id="6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animEffect transition="in" filter="fade">
                                      <p:cBhvr>
                                        <p:cTn id="69" dur="1000"/>
                                        <p:tgtEl>
                                          <p:spTgt spid="3">
                                            <p:txEl>
                                              <p:pRg st="9" end="9"/>
                                            </p:txEl>
                                          </p:spTgt>
                                        </p:tgtEl>
                                      </p:cBhvr>
                                    </p:animEffect>
                                    <p:anim calcmode="lin" valueType="num">
                                      <p:cBhvr>
                                        <p:cTn id="7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3">
                                            <p:txEl>
                                              <p:pRg st="10" end="10"/>
                                            </p:txEl>
                                          </p:spTgt>
                                        </p:tgtEl>
                                        <p:attrNameLst>
                                          <p:attrName>style.visibility</p:attrName>
                                        </p:attrNameLst>
                                      </p:cBhvr>
                                      <p:to>
                                        <p:strVal val="visible"/>
                                      </p:to>
                                    </p:set>
                                    <p:animEffect transition="in" filter="fade">
                                      <p:cBhvr>
                                        <p:cTn id="76" dur="1000"/>
                                        <p:tgtEl>
                                          <p:spTgt spid="3">
                                            <p:txEl>
                                              <p:pRg st="10" end="10"/>
                                            </p:txEl>
                                          </p:spTgt>
                                        </p:tgtEl>
                                      </p:cBhvr>
                                    </p:animEffect>
                                    <p:anim calcmode="lin" valueType="num">
                                      <p:cBhvr>
                                        <p:cTn id="7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8"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Parallax">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TM03457496%5b%5bfn=Parallax%5d%5d</Template>
  <TotalTime>6036</TotalTime>
  <Words>1683</Words>
  <Application>Microsoft Office PowerPoint</Application>
  <PresentationFormat>Widescreen</PresentationFormat>
  <Paragraphs>166</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Corbel</vt:lpstr>
      <vt:lpstr>Times New Roman</vt:lpstr>
      <vt:lpstr>Parallax</vt:lpstr>
      <vt:lpstr>    </vt:lpstr>
      <vt:lpstr>We Are All Special: Inclusion and Support for Students with Special Needs In and Out of the Classroom</vt:lpstr>
      <vt:lpstr>Τι σημαίνει Συμπεριληπτική Εκπαίδευση; (Inclusive Education) </vt:lpstr>
      <vt:lpstr>Μαθησιακές Δυσκολίες   (Learning Disorders) </vt:lpstr>
      <vt:lpstr>Δυσαριθμησία (Dyscalculia) </vt:lpstr>
      <vt:lpstr>Αυτισμός και Θεραπεία μέσω της Τέχνης </vt:lpstr>
      <vt:lpstr>Καλλιτεχνικές δραστηριότητες για μαθητές με ειδικές εκπαιδευτικές ανάγκες </vt:lpstr>
      <vt:lpstr> Δυσλεξία;  </vt:lpstr>
      <vt:lpstr>Δυσγραφία; </vt:lpstr>
      <vt:lpstr>Η σημασία της συνεργασίας μεταξύ των εκπαιδευτικών Team Building in Schools </vt:lpstr>
      <vt:lpstr>Πώς δημιουργείται μια αποτελεσματική ομάδα εκπαιδευτικών</vt:lpstr>
      <vt:lpstr>Δυνάμεις του χαρακτήρα (Character Strengths)</vt:lpstr>
      <vt:lpstr>Learning by Doing </vt:lpstr>
      <vt:lpstr>Συμπεράσματα – Προσωπικός αναστοχασμός </vt:lpstr>
      <vt:lpstr>We Are All Special:Every child deserves to feel that they belong Δημιουργώντας ένα σχολείο όπου κάθε παιδί ανήκει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kyriakos kakoullis</dc:creator>
  <cp:lastModifiedBy>K</cp:lastModifiedBy>
  <cp:revision>3</cp:revision>
  <dcterms:created xsi:type="dcterms:W3CDTF">2026-07-10T14:33:49Z</dcterms:created>
  <dcterms:modified xsi:type="dcterms:W3CDTF">2026-07-15T19:35:36Z</dcterms:modified>
</cp:coreProperties>
</file>