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3EABC5-FB70-4514-9CC8-817FDFADACAD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D17798C-01CF-4F8E-8A17-4E19ABDC0F3F}">
      <dgm:prSet/>
      <dgm:spPr/>
      <dgm:t>
        <a:bodyPr/>
        <a:lstStyle/>
        <a:p>
          <a:r>
            <a:rPr lang="el-GR" b="0" i="0" baseline="0" dirty="0"/>
            <a:t>Κατανόηση της διαφορετικότητας στην εκπαίδευση. </a:t>
          </a:r>
          <a:endParaRPr lang="en-US" dirty="0"/>
        </a:p>
      </dgm:t>
    </dgm:pt>
    <dgm:pt modelId="{959F48FA-1A37-4699-813F-4459B449D9B2}" type="parTrans" cxnId="{F2B842BF-95C4-47DE-84AD-CF8FA2FBF484}">
      <dgm:prSet/>
      <dgm:spPr/>
      <dgm:t>
        <a:bodyPr/>
        <a:lstStyle/>
        <a:p>
          <a:endParaRPr lang="en-US"/>
        </a:p>
      </dgm:t>
    </dgm:pt>
    <dgm:pt modelId="{43ED9C5D-8797-450D-B181-129D2D1880B0}" type="sibTrans" cxnId="{F2B842BF-95C4-47DE-84AD-CF8FA2FBF484}">
      <dgm:prSet/>
      <dgm:spPr/>
      <dgm:t>
        <a:bodyPr/>
        <a:lstStyle/>
        <a:p>
          <a:endParaRPr lang="en-US"/>
        </a:p>
      </dgm:t>
    </dgm:pt>
    <dgm:pt modelId="{B1B47B94-DA27-474C-9A4B-F9773E66318D}">
      <dgm:prSet/>
      <dgm:spPr/>
      <dgm:t>
        <a:bodyPr/>
        <a:lstStyle/>
        <a:p>
          <a:r>
            <a:rPr lang="el-GR" b="0" i="0" baseline="0"/>
            <a:t>Δημιουργία συμπεριληπτικών μαθησιακών περιβαλλόντων. </a:t>
          </a:r>
          <a:endParaRPr lang="en-US"/>
        </a:p>
      </dgm:t>
    </dgm:pt>
    <dgm:pt modelId="{C50D17DA-A097-49A2-922D-8B7C0FD516DC}" type="parTrans" cxnId="{A11AAB19-60B5-4464-A1BB-AD2C201B86EF}">
      <dgm:prSet/>
      <dgm:spPr/>
      <dgm:t>
        <a:bodyPr/>
        <a:lstStyle/>
        <a:p>
          <a:endParaRPr lang="en-US"/>
        </a:p>
      </dgm:t>
    </dgm:pt>
    <dgm:pt modelId="{DA451394-9AD4-461F-BE2F-C6ABD59B10B2}" type="sibTrans" cxnId="{A11AAB19-60B5-4464-A1BB-AD2C201B86EF}">
      <dgm:prSet/>
      <dgm:spPr/>
      <dgm:t>
        <a:bodyPr/>
        <a:lstStyle/>
        <a:p>
          <a:endParaRPr lang="en-US"/>
        </a:p>
      </dgm:t>
    </dgm:pt>
    <dgm:pt modelId="{F6F659BD-3740-438C-AFD8-50AEE3400B93}">
      <dgm:prSet/>
      <dgm:spPr/>
      <dgm:t>
        <a:bodyPr/>
        <a:lstStyle/>
        <a:p>
          <a:r>
            <a:rPr lang="el-GR" b="0" i="0" baseline="0"/>
            <a:t>Ανάπτυξη δεξιοτήτων αποτελεσματικής διαχείρισης τάξης. </a:t>
          </a:r>
          <a:endParaRPr lang="en-US"/>
        </a:p>
      </dgm:t>
    </dgm:pt>
    <dgm:pt modelId="{231ADE52-86A8-4D35-9F22-F510FBD79DE5}" type="parTrans" cxnId="{BCFFB517-345B-4894-8371-1A94A2C0B3D7}">
      <dgm:prSet/>
      <dgm:spPr/>
      <dgm:t>
        <a:bodyPr/>
        <a:lstStyle/>
        <a:p>
          <a:endParaRPr lang="en-US"/>
        </a:p>
      </dgm:t>
    </dgm:pt>
    <dgm:pt modelId="{E78D7F27-D015-4576-8E99-1BC7E4E3B679}" type="sibTrans" cxnId="{BCFFB517-345B-4894-8371-1A94A2C0B3D7}">
      <dgm:prSet/>
      <dgm:spPr/>
      <dgm:t>
        <a:bodyPr/>
        <a:lstStyle/>
        <a:p>
          <a:endParaRPr lang="en-US"/>
        </a:p>
      </dgm:t>
    </dgm:pt>
    <dgm:pt modelId="{B5C18EB7-23FC-4524-A1E8-8D562E002F1A}" type="pres">
      <dgm:prSet presAssocID="{493EABC5-FB70-4514-9CC8-817FDFADACAD}" presName="outerComposite" presStyleCnt="0">
        <dgm:presLayoutVars>
          <dgm:chMax val="5"/>
          <dgm:dir/>
          <dgm:resizeHandles val="exact"/>
        </dgm:presLayoutVars>
      </dgm:prSet>
      <dgm:spPr/>
    </dgm:pt>
    <dgm:pt modelId="{99A19AE0-1B69-4A36-99F7-7B6A8A8B4238}" type="pres">
      <dgm:prSet presAssocID="{493EABC5-FB70-4514-9CC8-817FDFADACAD}" presName="dummyMaxCanvas" presStyleCnt="0">
        <dgm:presLayoutVars/>
      </dgm:prSet>
      <dgm:spPr/>
    </dgm:pt>
    <dgm:pt modelId="{92CA9166-D5CE-4F2B-9B58-30F67C2CF9B1}" type="pres">
      <dgm:prSet presAssocID="{493EABC5-FB70-4514-9CC8-817FDFADACAD}" presName="ThreeNodes_1" presStyleLbl="node1" presStyleIdx="0" presStyleCnt="3">
        <dgm:presLayoutVars>
          <dgm:bulletEnabled val="1"/>
        </dgm:presLayoutVars>
      </dgm:prSet>
      <dgm:spPr/>
    </dgm:pt>
    <dgm:pt modelId="{E84B4CFB-9428-4CCD-92CE-E81264AB0113}" type="pres">
      <dgm:prSet presAssocID="{493EABC5-FB70-4514-9CC8-817FDFADACAD}" presName="ThreeNodes_2" presStyleLbl="node1" presStyleIdx="1" presStyleCnt="3">
        <dgm:presLayoutVars>
          <dgm:bulletEnabled val="1"/>
        </dgm:presLayoutVars>
      </dgm:prSet>
      <dgm:spPr/>
    </dgm:pt>
    <dgm:pt modelId="{B660C218-29C7-40B5-9E6A-37AECA2E3A28}" type="pres">
      <dgm:prSet presAssocID="{493EABC5-FB70-4514-9CC8-817FDFADACAD}" presName="ThreeNodes_3" presStyleLbl="node1" presStyleIdx="2" presStyleCnt="3">
        <dgm:presLayoutVars>
          <dgm:bulletEnabled val="1"/>
        </dgm:presLayoutVars>
      </dgm:prSet>
      <dgm:spPr/>
    </dgm:pt>
    <dgm:pt modelId="{18D56662-C1FE-496C-B255-9544D7C08509}" type="pres">
      <dgm:prSet presAssocID="{493EABC5-FB70-4514-9CC8-817FDFADACAD}" presName="ThreeConn_1-2" presStyleLbl="fgAccFollowNode1" presStyleIdx="0" presStyleCnt="2">
        <dgm:presLayoutVars>
          <dgm:bulletEnabled val="1"/>
        </dgm:presLayoutVars>
      </dgm:prSet>
      <dgm:spPr/>
    </dgm:pt>
    <dgm:pt modelId="{F2388B25-4223-45C3-808F-FA62535DF368}" type="pres">
      <dgm:prSet presAssocID="{493EABC5-FB70-4514-9CC8-817FDFADACAD}" presName="ThreeConn_2-3" presStyleLbl="fgAccFollowNode1" presStyleIdx="1" presStyleCnt="2">
        <dgm:presLayoutVars>
          <dgm:bulletEnabled val="1"/>
        </dgm:presLayoutVars>
      </dgm:prSet>
      <dgm:spPr/>
    </dgm:pt>
    <dgm:pt modelId="{44AF1B27-27A1-469E-BA1A-85C9AEAFDD7C}" type="pres">
      <dgm:prSet presAssocID="{493EABC5-FB70-4514-9CC8-817FDFADACAD}" presName="ThreeNodes_1_text" presStyleLbl="node1" presStyleIdx="2" presStyleCnt="3">
        <dgm:presLayoutVars>
          <dgm:bulletEnabled val="1"/>
        </dgm:presLayoutVars>
      </dgm:prSet>
      <dgm:spPr/>
    </dgm:pt>
    <dgm:pt modelId="{02E7945C-F428-411B-BDAC-69CD7E882AEF}" type="pres">
      <dgm:prSet presAssocID="{493EABC5-FB70-4514-9CC8-817FDFADACAD}" presName="ThreeNodes_2_text" presStyleLbl="node1" presStyleIdx="2" presStyleCnt="3">
        <dgm:presLayoutVars>
          <dgm:bulletEnabled val="1"/>
        </dgm:presLayoutVars>
      </dgm:prSet>
      <dgm:spPr/>
    </dgm:pt>
    <dgm:pt modelId="{DB10D5D0-CE90-455A-8984-27E2D3BBD33A}" type="pres">
      <dgm:prSet presAssocID="{493EABC5-FB70-4514-9CC8-817FDFADACAD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CFFB517-345B-4894-8371-1A94A2C0B3D7}" srcId="{493EABC5-FB70-4514-9CC8-817FDFADACAD}" destId="{F6F659BD-3740-438C-AFD8-50AEE3400B93}" srcOrd="2" destOrd="0" parTransId="{231ADE52-86A8-4D35-9F22-F510FBD79DE5}" sibTransId="{E78D7F27-D015-4576-8E99-1BC7E4E3B679}"/>
    <dgm:cxn modelId="{A11AAB19-60B5-4464-A1BB-AD2C201B86EF}" srcId="{493EABC5-FB70-4514-9CC8-817FDFADACAD}" destId="{B1B47B94-DA27-474C-9A4B-F9773E66318D}" srcOrd="1" destOrd="0" parTransId="{C50D17DA-A097-49A2-922D-8B7C0FD516DC}" sibTransId="{DA451394-9AD4-461F-BE2F-C6ABD59B10B2}"/>
    <dgm:cxn modelId="{40BF384D-7E3D-4EF7-B253-B6F017F84A80}" type="presOf" srcId="{493EABC5-FB70-4514-9CC8-817FDFADACAD}" destId="{B5C18EB7-23FC-4524-A1E8-8D562E002F1A}" srcOrd="0" destOrd="0" presId="urn:microsoft.com/office/officeart/2005/8/layout/vProcess5"/>
    <dgm:cxn modelId="{51241B75-695B-41BB-8E4F-D940BB8ECCD7}" type="presOf" srcId="{2D17798C-01CF-4F8E-8A17-4E19ABDC0F3F}" destId="{44AF1B27-27A1-469E-BA1A-85C9AEAFDD7C}" srcOrd="1" destOrd="0" presId="urn:microsoft.com/office/officeart/2005/8/layout/vProcess5"/>
    <dgm:cxn modelId="{158A4091-CCE2-4339-AA06-A7A231661E98}" type="presOf" srcId="{F6F659BD-3740-438C-AFD8-50AEE3400B93}" destId="{DB10D5D0-CE90-455A-8984-27E2D3BBD33A}" srcOrd="1" destOrd="0" presId="urn:microsoft.com/office/officeart/2005/8/layout/vProcess5"/>
    <dgm:cxn modelId="{6159B997-73B9-4B3C-8099-8DD34F22220B}" type="presOf" srcId="{DA451394-9AD4-461F-BE2F-C6ABD59B10B2}" destId="{F2388B25-4223-45C3-808F-FA62535DF368}" srcOrd="0" destOrd="0" presId="urn:microsoft.com/office/officeart/2005/8/layout/vProcess5"/>
    <dgm:cxn modelId="{1B5E36A7-B62F-42C8-8C9C-9D7F7F41F965}" type="presOf" srcId="{B1B47B94-DA27-474C-9A4B-F9773E66318D}" destId="{02E7945C-F428-411B-BDAC-69CD7E882AEF}" srcOrd="1" destOrd="0" presId="urn:microsoft.com/office/officeart/2005/8/layout/vProcess5"/>
    <dgm:cxn modelId="{5AE804AC-EFC4-4D7B-8092-C2D562C856D5}" type="presOf" srcId="{2D17798C-01CF-4F8E-8A17-4E19ABDC0F3F}" destId="{92CA9166-D5CE-4F2B-9B58-30F67C2CF9B1}" srcOrd="0" destOrd="0" presId="urn:microsoft.com/office/officeart/2005/8/layout/vProcess5"/>
    <dgm:cxn modelId="{F2B842BF-95C4-47DE-84AD-CF8FA2FBF484}" srcId="{493EABC5-FB70-4514-9CC8-817FDFADACAD}" destId="{2D17798C-01CF-4F8E-8A17-4E19ABDC0F3F}" srcOrd="0" destOrd="0" parTransId="{959F48FA-1A37-4699-813F-4459B449D9B2}" sibTransId="{43ED9C5D-8797-450D-B181-129D2D1880B0}"/>
    <dgm:cxn modelId="{128E98C7-B203-483C-A4A7-7A4F16F693C4}" type="presOf" srcId="{43ED9C5D-8797-450D-B181-129D2D1880B0}" destId="{18D56662-C1FE-496C-B255-9544D7C08509}" srcOrd="0" destOrd="0" presId="urn:microsoft.com/office/officeart/2005/8/layout/vProcess5"/>
    <dgm:cxn modelId="{C02CE0CB-730D-4C1D-98DD-71D998AA5E0F}" type="presOf" srcId="{B1B47B94-DA27-474C-9A4B-F9773E66318D}" destId="{E84B4CFB-9428-4CCD-92CE-E81264AB0113}" srcOrd="0" destOrd="0" presId="urn:microsoft.com/office/officeart/2005/8/layout/vProcess5"/>
    <dgm:cxn modelId="{85360DEE-5A50-47DF-A5F3-158CA403934C}" type="presOf" srcId="{F6F659BD-3740-438C-AFD8-50AEE3400B93}" destId="{B660C218-29C7-40B5-9E6A-37AECA2E3A28}" srcOrd="0" destOrd="0" presId="urn:microsoft.com/office/officeart/2005/8/layout/vProcess5"/>
    <dgm:cxn modelId="{923FEB21-0C60-4C47-97AE-52AC5711DC7E}" type="presParOf" srcId="{B5C18EB7-23FC-4524-A1E8-8D562E002F1A}" destId="{99A19AE0-1B69-4A36-99F7-7B6A8A8B4238}" srcOrd="0" destOrd="0" presId="urn:microsoft.com/office/officeart/2005/8/layout/vProcess5"/>
    <dgm:cxn modelId="{C5D4AD22-9A50-454B-A387-F3D8992CD3DC}" type="presParOf" srcId="{B5C18EB7-23FC-4524-A1E8-8D562E002F1A}" destId="{92CA9166-D5CE-4F2B-9B58-30F67C2CF9B1}" srcOrd="1" destOrd="0" presId="urn:microsoft.com/office/officeart/2005/8/layout/vProcess5"/>
    <dgm:cxn modelId="{65F0C20B-7338-4D1C-BBB3-6FDAF0E1AC6A}" type="presParOf" srcId="{B5C18EB7-23FC-4524-A1E8-8D562E002F1A}" destId="{E84B4CFB-9428-4CCD-92CE-E81264AB0113}" srcOrd="2" destOrd="0" presId="urn:microsoft.com/office/officeart/2005/8/layout/vProcess5"/>
    <dgm:cxn modelId="{311EA639-D06F-4728-84FF-62DD0196981A}" type="presParOf" srcId="{B5C18EB7-23FC-4524-A1E8-8D562E002F1A}" destId="{B660C218-29C7-40B5-9E6A-37AECA2E3A28}" srcOrd="3" destOrd="0" presId="urn:microsoft.com/office/officeart/2005/8/layout/vProcess5"/>
    <dgm:cxn modelId="{EB6C7F19-7D8A-40F5-8816-BE8002C75871}" type="presParOf" srcId="{B5C18EB7-23FC-4524-A1E8-8D562E002F1A}" destId="{18D56662-C1FE-496C-B255-9544D7C08509}" srcOrd="4" destOrd="0" presId="urn:microsoft.com/office/officeart/2005/8/layout/vProcess5"/>
    <dgm:cxn modelId="{AAA6AE93-7C2A-451C-958E-643CD8FAA2D3}" type="presParOf" srcId="{B5C18EB7-23FC-4524-A1E8-8D562E002F1A}" destId="{F2388B25-4223-45C3-808F-FA62535DF368}" srcOrd="5" destOrd="0" presId="urn:microsoft.com/office/officeart/2005/8/layout/vProcess5"/>
    <dgm:cxn modelId="{9F45471A-0F53-4553-A6B0-54FD4EAD9242}" type="presParOf" srcId="{B5C18EB7-23FC-4524-A1E8-8D562E002F1A}" destId="{44AF1B27-27A1-469E-BA1A-85C9AEAFDD7C}" srcOrd="6" destOrd="0" presId="urn:microsoft.com/office/officeart/2005/8/layout/vProcess5"/>
    <dgm:cxn modelId="{87131CC8-67B3-42CA-9EAF-2EB7A1A1E987}" type="presParOf" srcId="{B5C18EB7-23FC-4524-A1E8-8D562E002F1A}" destId="{02E7945C-F428-411B-BDAC-69CD7E882AEF}" srcOrd="7" destOrd="0" presId="urn:microsoft.com/office/officeart/2005/8/layout/vProcess5"/>
    <dgm:cxn modelId="{37CC6FF1-DF28-48C9-8844-84330D64F8DE}" type="presParOf" srcId="{B5C18EB7-23FC-4524-A1E8-8D562E002F1A}" destId="{DB10D5D0-CE90-455A-8984-27E2D3BBD33A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0A64C3-A92F-43E1-A545-5A80863DCB9E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FEC3540-CC7F-4524-BD1A-F1EE14F5C8BF}">
      <dgm:prSet/>
      <dgm:spPr/>
      <dgm:t>
        <a:bodyPr/>
        <a:lstStyle/>
        <a:p>
          <a:r>
            <a:rPr lang="el-GR" b="1"/>
            <a:t>Module 1: Εισαγωγή (Inclusive Education)</a:t>
          </a:r>
          <a:endParaRPr lang="en-US"/>
        </a:p>
      </dgm:t>
    </dgm:pt>
    <dgm:pt modelId="{5E44EC18-6630-4A2E-BD70-EDDA57CCE173}" type="parTrans" cxnId="{F29D53C6-0735-49A5-A132-3D28002A9832}">
      <dgm:prSet/>
      <dgm:spPr/>
      <dgm:t>
        <a:bodyPr/>
        <a:lstStyle/>
        <a:p>
          <a:endParaRPr lang="en-US"/>
        </a:p>
      </dgm:t>
    </dgm:pt>
    <dgm:pt modelId="{A4C77069-F60A-48AC-A2CC-62656B38C6CA}" type="sibTrans" cxnId="{F29D53C6-0735-49A5-A132-3D28002A9832}">
      <dgm:prSet/>
      <dgm:spPr/>
      <dgm:t>
        <a:bodyPr/>
        <a:lstStyle/>
        <a:p>
          <a:endParaRPr lang="en-US"/>
        </a:p>
      </dgm:t>
    </dgm:pt>
    <dgm:pt modelId="{405C9FBE-22DF-4DE9-94D5-679DC8DDE08B}">
      <dgm:prSet/>
      <dgm:spPr/>
      <dgm:t>
        <a:bodyPr/>
        <a:lstStyle/>
        <a:p>
          <a:r>
            <a:rPr lang="el-GR"/>
            <a:t>Ανάλυση των εννοιών της συμπερίληψης, της διαφορετικότητας και της ισότητας (equity).</a:t>
          </a:r>
          <a:endParaRPr lang="en-US"/>
        </a:p>
      </dgm:t>
    </dgm:pt>
    <dgm:pt modelId="{EAFD6121-889E-48BD-88A5-249267B6ECAF}" type="parTrans" cxnId="{D268E33B-DC51-4D9E-92D2-890201851DE2}">
      <dgm:prSet/>
      <dgm:spPr/>
      <dgm:t>
        <a:bodyPr/>
        <a:lstStyle/>
        <a:p>
          <a:endParaRPr lang="en-US"/>
        </a:p>
      </dgm:t>
    </dgm:pt>
    <dgm:pt modelId="{28EC2CA2-9F13-4D52-9427-6CC651775249}" type="sibTrans" cxnId="{D268E33B-DC51-4D9E-92D2-890201851DE2}">
      <dgm:prSet/>
      <dgm:spPr/>
      <dgm:t>
        <a:bodyPr/>
        <a:lstStyle/>
        <a:p>
          <a:endParaRPr lang="en-US"/>
        </a:p>
      </dgm:t>
    </dgm:pt>
    <dgm:pt modelId="{9B790EFE-AE20-4FFE-81D6-0FA60E9B8D66}">
      <dgm:prSet/>
      <dgm:spPr/>
      <dgm:t>
        <a:bodyPr/>
        <a:lstStyle/>
        <a:p>
          <a:r>
            <a:rPr lang="el-GR"/>
            <a:t>Στρατηγικές για την αποδοχή των πολιτισμικών, κοινωνικών και ατομικών διαφορών.</a:t>
          </a:r>
          <a:endParaRPr lang="en-US"/>
        </a:p>
      </dgm:t>
    </dgm:pt>
    <dgm:pt modelId="{FED5E342-11C8-4AB3-8C12-634EDE22880E}" type="parTrans" cxnId="{AD1789A2-AC47-447C-82FA-A6602FB546A0}">
      <dgm:prSet/>
      <dgm:spPr/>
      <dgm:t>
        <a:bodyPr/>
        <a:lstStyle/>
        <a:p>
          <a:endParaRPr lang="en-US"/>
        </a:p>
      </dgm:t>
    </dgm:pt>
    <dgm:pt modelId="{F0849872-016B-4259-80BD-58B4310DA3F2}" type="sibTrans" cxnId="{AD1789A2-AC47-447C-82FA-A6602FB546A0}">
      <dgm:prSet/>
      <dgm:spPr/>
      <dgm:t>
        <a:bodyPr/>
        <a:lstStyle/>
        <a:p>
          <a:endParaRPr lang="en-US"/>
        </a:p>
      </dgm:t>
    </dgm:pt>
    <dgm:pt modelId="{6F327B18-6E9D-494A-9E9B-22D89A133AC9}">
      <dgm:prSet/>
      <dgm:spPr/>
      <dgm:t>
        <a:bodyPr/>
        <a:lstStyle/>
        <a:p>
          <a:r>
            <a:rPr lang="el-GR" b="1"/>
            <a:t>Module 2: Workshop SEN </a:t>
          </a:r>
          <a:endParaRPr lang="en-US"/>
        </a:p>
      </dgm:t>
    </dgm:pt>
    <dgm:pt modelId="{D81D5526-9976-484D-BDEC-C0F072845F9C}" type="parTrans" cxnId="{A80FAB61-78F5-4F37-A296-C3FF3CEC892F}">
      <dgm:prSet/>
      <dgm:spPr/>
      <dgm:t>
        <a:bodyPr/>
        <a:lstStyle/>
        <a:p>
          <a:endParaRPr lang="en-US"/>
        </a:p>
      </dgm:t>
    </dgm:pt>
    <dgm:pt modelId="{F64C8153-C46C-4B4D-BA08-7FF14C508798}" type="sibTrans" cxnId="{A80FAB61-78F5-4F37-A296-C3FF3CEC892F}">
      <dgm:prSet/>
      <dgm:spPr/>
      <dgm:t>
        <a:bodyPr/>
        <a:lstStyle/>
        <a:p>
          <a:endParaRPr lang="en-US"/>
        </a:p>
      </dgm:t>
    </dgm:pt>
    <dgm:pt modelId="{82E1AC1C-6A18-4523-9AE9-0DAA4127C6BF}">
      <dgm:prSet/>
      <dgm:spPr/>
      <dgm:t>
        <a:bodyPr/>
        <a:lstStyle/>
        <a:p>
          <a:r>
            <a:rPr lang="el-GR"/>
            <a:t>Πρακτικές προσεγγίσεις για την υποστήριξη μαθητών με μαθησιακές ή άλλες δυσκολίες μέσα στη γενική τάξη.</a:t>
          </a:r>
          <a:endParaRPr lang="en-US"/>
        </a:p>
      </dgm:t>
    </dgm:pt>
    <dgm:pt modelId="{24F907ED-9C98-469C-B5EE-4CDF6656294C}" type="parTrans" cxnId="{951164ED-2F28-4FF8-8994-D34DDC0E46D8}">
      <dgm:prSet/>
      <dgm:spPr/>
      <dgm:t>
        <a:bodyPr/>
        <a:lstStyle/>
        <a:p>
          <a:endParaRPr lang="en-US"/>
        </a:p>
      </dgm:t>
    </dgm:pt>
    <dgm:pt modelId="{21805DEE-A4F6-4662-9139-0F16B197D32D}" type="sibTrans" cxnId="{951164ED-2F28-4FF8-8994-D34DDC0E46D8}">
      <dgm:prSet/>
      <dgm:spPr/>
      <dgm:t>
        <a:bodyPr/>
        <a:lstStyle/>
        <a:p>
          <a:endParaRPr lang="en-US"/>
        </a:p>
      </dgm:t>
    </dgm:pt>
    <dgm:pt modelId="{414C2D6E-6BD1-413C-B3D3-A6B56A403875}" type="pres">
      <dgm:prSet presAssocID="{370A64C3-A92F-43E1-A545-5A80863DCB9E}" presName="outerComposite" presStyleCnt="0">
        <dgm:presLayoutVars>
          <dgm:chMax val="5"/>
          <dgm:dir/>
          <dgm:resizeHandles val="exact"/>
        </dgm:presLayoutVars>
      </dgm:prSet>
      <dgm:spPr/>
    </dgm:pt>
    <dgm:pt modelId="{51390645-DA1B-4C3D-8C48-E50AF5BC67BD}" type="pres">
      <dgm:prSet presAssocID="{370A64C3-A92F-43E1-A545-5A80863DCB9E}" presName="dummyMaxCanvas" presStyleCnt="0">
        <dgm:presLayoutVars/>
      </dgm:prSet>
      <dgm:spPr/>
    </dgm:pt>
    <dgm:pt modelId="{10CE8B20-A3B6-4A0F-BF32-832CF0B44995}" type="pres">
      <dgm:prSet presAssocID="{370A64C3-A92F-43E1-A545-5A80863DCB9E}" presName="FiveNodes_1" presStyleLbl="node1" presStyleIdx="0" presStyleCnt="5">
        <dgm:presLayoutVars>
          <dgm:bulletEnabled val="1"/>
        </dgm:presLayoutVars>
      </dgm:prSet>
      <dgm:spPr/>
    </dgm:pt>
    <dgm:pt modelId="{15C4CC19-3304-40B0-ABC5-EE031B18C53D}" type="pres">
      <dgm:prSet presAssocID="{370A64C3-A92F-43E1-A545-5A80863DCB9E}" presName="FiveNodes_2" presStyleLbl="node1" presStyleIdx="1" presStyleCnt="5">
        <dgm:presLayoutVars>
          <dgm:bulletEnabled val="1"/>
        </dgm:presLayoutVars>
      </dgm:prSet>
      <dgm:spPr/>
    </dgm:pt>
    <dgm:pt modelId="{7080F44C-3C75-44EF-91CD-F471583BCC73}" type="pres">
      <dgm:prSet presAssocID="{370A64C3-A92F-43E1-A545-5A80863DCB9E}" presName="FiveNodes_3" presStyleLbl="node1" presStyleIdx="2" presStyleCnt="5">
        <dgm:presLayoutVars>
          <dgm:bulletEnabled val="1"/>
        </dgm:presLayoutVars>
      </dgm:prSet>
      <dgm:spPr/>
    </dgm:pt>
    <dgm:pt modelId="{EBE54D1E-0ACB-4570-B9D3-4E3E698C401F}" type="pres">
      <dgm:prSet presAssocID="{370A64C3-A92F-43E1-A545-5A80863DCB9E}" presName="FiveNodes_4" presStyleLbl="node1" presStyleIdx="3" presStyleCnt="5">
        <dgm:presLayoutVars>
          <dgm:bulletEnabled val="1"/>
        </dgm:presLayoutVars>
      </dgm:prSet>
      <dgm:spPr/>
    </dgm:pt>
    <dgm:pt modelId="{8AF0E2ED-239B-434F-B2AE-5100502B5650}" type="pres">
      <dgm:prSet presAssocID="{370A64C3-A92F-43E1-A545-5A80863DCB9E}" presName="FiveNodes_5" presStyleLbl="node1" presStyleIdx="4" presStyleCnt="5">
        <dgm:presLayoutVars>
          <dgm:bulletEnabled val="1"/>
        </dgm:presLayoutVars>
      </dgm:prSet>
      <dgm:spPr/>
    </dgm:pt>
    <dgm:pt modelId="{DD865790-F0B8-4019-8FB0-98A12F12AA69}" type="pres">
      <dgm:prSet presAssocID="{370A64C3-A92F-43E1-A545-5A80863DCB9E}" presName="FiveConn_1-2" presStyleLbl="fgAccFollowNode1" presStyleIdx="0" presStyleCnt="4">
        <dgm:presLayoutVars>
          <dgm:bulletEnabled val="1"/>
        </dgm:presLayoutVars>
      </dgm:prSet>
      <dgm:spPr/>
    </dgm:pt>
    <dgm:pt modelId="{127EF742-D329-48E3-81A1-5E16F22F2127}" type="pres">
      <dgm:prSet presAssocID="{370A64C3-A92F-43E1-A545-5A80863DCB9E}" presName="FiveConn_2-3" presStyleLbl="fgAccFollowNode1" presStyleIdx="1" presStyleCnt="4">
        <dgm:presLayoutVars>
          <dgm:bulletEnabled val="1"/>
        </dgm:presLayoutVars>
      </dgm:prSet>
      <dgm:spPr/>
    </dgm:pt>
    <dgm:pt modelId="{526559A8-E0CA-403F-8D14-9A15A20A793D}" type="pres">
      <dgm:prSet presAssocID="{370A64C3-A92F-43E1-A545-5A80863DCB9E}" presName="FiveConn_3-4" presStyleLbl="fgAccFollowNode1" presStyleIdx="2" presStyleCnt="4">
        <dgm:presLayoutVars>
          <dgm:bulletEnabled val="1"/>
        </dgm:presLayoutVars>
      </dgm:prSet>
      <dgm:spPr/>
    </dgm:pt>
    <dgm:pt modelId="{73A210B9-224D-4845-A931-EAA3663EFA12}" type="pres">
      <dgm:prSet presAssocID="{370A64C3-A92F-43E1-A545-5A80863DCB9E}" presName="FiveConn_4-5" presStyleLbl="fgAccFollowNode1" presStyleIdx="3" presStyleCnt="4">
        <dgm:presLayoutVars>
          <dgm:bulletEnabled val="1"/>
        </dgm:presLayoutVars>
      </dgm:prSet>
      <dgm:spPr/>
    </dgm:pt>
    <dgm:pt modelId="{15D97757-A3F7-47E0-8E63-A49F778CC171}" type="pres">
      <dgm:prSet presAssocID="{370A64C3-A92F-43E1-A545-5A80863DCB9E}" presName="FiveNodes_1_text" presStyleLbl="node1" presStyleIdx="4" presStyleCnt="5">
        <dgm:presLayoutVars>
          <dgm:bulletEnabled val="1"/>
        </dgm:presLayoutVars>
      </dgm:prSet>
      <dgm:spPr/>
    </dgm:pt>
    <dgm:pt modelId="{5A1A30CD-7DA2-4CBD-A576-21EF03848675}" type="pres">
      <dgm:prSet presAssocID="{370A64C3-A92F-43E1-A545-5A80863DCB9E}" presName="FiveNodes_2_text" presStyleLbl="node1" presStyleIdx="4" presStyleCnt="5">
        <dgm:presLayoutVars>
          <dgm:bulletEnabled val="1"/>
        </dgm:presLayoutVars>
      </dgm:prSet>
      <dgm:spPr/>
    </dgm:pt>
    <dgm:pt modelId="{7262D799-49C2-4D9A-A684-3FFC5EBDC6E1}" type="pres">
      <dgm:prSet presAssocID="{370A64C3-A92F-43E1-A545-5A80863DCB9E}" presName="FiveNodes_3_text" presStyleLbl="node1" presStyleIdx="4" presStyleCnt="5">
        <dgm:presLayoutVars>
          <dgm:bulletEnabled val="1"/>
        </dgm:presLayoutVars>
      </dgm:prSet>
      <dgm:spPr/>
    </dgm:pt>
    <dgm:pt modelId="{7883D7D7-3421-4B61-8C93-CB2B4C1C1FAF}" type="pres">
      <dgm:prSet presAssocID="{370A64C3-A92F-43E1-A545-5A80863DCB9E}" presName="FiveNodes_4_text" presStyleLbl="node1" presStyleIdx="4" presStyleCnt="5">
        <dgm:presLayoutVars>
          <dgm:bulletEnabled val="1"/>
        </dgm:presLayoutVars>
      </dgm:prSet>
      <dgm:spPr/>
    </dgm:pt>
    <dgm:pt modelId="{B34B08BA-416A-4DF9-A065-563BC4DDDFAE}" type="pres">
      <dgm:prSet presAssocID="{370A64C3-A92F-43E1-A545-5A80863DCB9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D5837D04-93C0-4E78-8A47-FB6BC1CAA11D}" type="presOf" srcId="{28EC2CA2-9F13-4D52-9427-6CC651775249}" destId="{127EF742-D329-48E3-81A1-5E16F22F2127}" srcOrd="0" destOrd="0" presId="urn:microsoft.com/office/officeart/2005/8/layout/vProcess5"/>
    <dgm:cxn modelId="{F796680A-D932-40CA-A5C5-6CA29AC63E67}" type="presOf" srcId="{6F327B18-6E9D-494A-9E9B-22D89A133AC9}" destId="{7883D7D7-3421-4B61-8C93-CB2B4C1C1FAF}" srcOrd="1" destOrd="0" presId="urn:microsoft.com/office/officeart/2005/8/layout/vProcess5"/>
    <dgm:cxn modelId="{D95BCE17-F70A-4228-897A-4C02027C5483}" type="presOf" srcId="{3FEC3540-CC7F-4524-BD1A-F1EE14F5C8BF}" destId="{15D97757-A3F7-47E0-8E63-A49F778CC171}" srcOrd="1" destOrd="0" presId="urn:microsoft.com/office/officeart/2005/8/layout/vProcess5"/>
    <dgm:cxn modelId="{142AD13B-4B78-4787-851B-B453D0C67861}" type="presOf" srcId="{405C9FBE-22DF-4DE9-94D5-679DC8DDE08B}" destId="{5A1A30CD-7DA2-4CBD-A576-21EF03848675}" srcOrd="1" destOrd="0" presId="urn:microsoft.com/office/officeart/2005/8/layout/vProcess5"/>
    <dgm:cxn modelId="{D268E33B-DC51-4D9E-92D2-890201851DE2}" srcId="{370A64C3-A92F-43E1-A545-5A80863DCB9E}" destId="{405C9FBE-22DF-4DE9-94D5-679DC8DDE08B}" srcOrd="1" destOrd="0" parTransId="{EAFD6121-889E-48BD-88A5-249267B6ECAF}" sibTransId="{28EC2CA2-9F13-4D52-9427-6CC651775249}"/>
    <dgm:cxn modelId="{A80FAB61-78F5-4F37-A296-C3FF3CEC892F}" srcId="{370A64C3-A92F-43E1-A545-5A80863DCB9E}" destId="{6F327B18-6E9D-494A-9E9B-22D89A133AC9}" srcOrd="3" destOrd="0" parTransId="{D81D5526-9976-484D-BDEC-C0F072845F9C}" sibTransId="{F64C8153-C46C-4B4D-BA08-7FF14C508798}"/>
    <dgm:cxn modelId="{DD376D6D-662C-49DE-850F-F9E5346CFBA6}" type="presOf" srcId="{F0849872-016B-4259-80BD-58B4310DA3F2}" destId="{526559A8-E0CA-403F-8D14-9A15A20A793D}" srcOrd="0" destOrd="0" presId="urn:microsoft.com/office/officeart/2005/8/layout/vProcess5"/>
    <dgm:cxn modelId="{4AE9EF89-6B93-4966-8B8D-1CB9F64BECEA}" type="presOf" srcId="{6F327B18-6E9D-494A-9E9B-22D89A133AC9}" destId="{EBE54D1E-0ACB-4570-B9D3-4E3E698C401F}" srcOrd="0" destOrd="0" presId="urn:microsoft.com/office/officeart/2005/8/layout/vProcess5"/>
    <dgm:cxn modelId="{3E26EE96-4A84-41A4-8061-5F9EE8D8EBE8}" type="presOf" srcId="{82E1AC1C-6A18-4523-9AE9-0DAA4127C6BF}" destId="{B34B08BA-416A-4DF9-A065-563BC4DDDFAE}" srcOrd="1" destOrd="0" presId="urn:microsoft.com/office/officeart/2005/8/layout/vProcess5"/>
    <dgm:cxn modelId="{AD1789A2-AC47-447C-82FA-A6602FB546A0}" srcId="{370A64C3-A92F-43E1-A545-5A80863DCB9E}" destId="{9B790EFE-AE20-4FFE-81D6-0FA60E9B8D66}" srcOrd="2" destOrd="0" parTransId="{FED5E342-11C8-4AB3-8C12-634EDE22880E}" sibTransId="{F0849872-016B-4259-80BD-58B4310DA3F2}"/>
    <dgm:cxn modelId="{DFAED1A7-D0F3-413F-BAA8-253C09873F6D}" type="presOf" srcId="{A4C77069-F60A-48AC-A2CC-62656B38C6CA}" destId="{DD865790-F0B8-4019-8FB0-98A12F12AA69}" srcOrd="0" destOrd="0" presId="urn:microsoft.com/office/officeart/2005/8/layout/vProcess5"/>
    <dgm:cxn modelId="{359C60B2-4E28-461B-A30C-97571D373CC0}" type="presOf" srcId="{82E1AC1C-6A18-4523-9AE9-0DAA4127C6BF}" destId="{8AF0E2ED-239B-434F-B2AE-5100502B5650}" srcOrd="0" destOrd="0" presId="urn:microsoft.com/office/officeart/2005/8/layout/vProcess5"/>
    <dgm:cxn modelId="{CF7FA6C5-E114-429E-9CA2-FED73BE2EF98}" type="presOf" srcId="{405C9FBE-22DF-4DE9-94D5-679DC8DDE08B}" destId="{15C4CC19-3304-40B0-ABC5-EE031B18C53D}" srcOrd="0" destOrd="0" presId="urn:microsoft.com/office/officeart/2005/8/layout/vProcess5"/>
    <dgm:cxn modelId="{F29D53C6-0735-49A5-A132-3D28002A9832}" srcId="{370A64C3-A92F-43E1-A545-5A80863DCB9E}" destId="{3FEC3540-CC7F-4524-BD1A-F1EE14F5C8BF}" srcOrd="0" destOrd="0" parTransId="{5E44EC18-6630-4A2E-BD70-EDDA57CCE173}" sibTransId="{A4C77069-F60A-48AC-A2CC-62656B38C6CA}"/>
    <dgm:cxn modelId="{6ABE1ECF-5213-4469-AF38-AA1BC6BB728D}" type="presOf" srcId="{370A64C3-A92F-43E1-A545-5A80863DCB9E}" destId="{414C2D6E-6BD1-413C-B3D3-A6B56A403875}" srcOrd="0" destOrd="0" presId="urn:microsoft.com/office/officeart/2005/8/layout/vProcess5"/>
    <dgm:cxn modelId="{CB6152D0-E3EB-4C38-BC17-5FFAE8B618B7}" type="presOf" srcId="{3FEC3540-CC7F-4524-BD1A-F1EE14F5C8BF}" destId="{10CE8B20-A3B6-4A0F-BF32-832CF0B44995}" srcOrd="0" destOrd="0" presId="urn:microsoft.com/office/officeart/2005/8/layout/vProcess5"/>
    <dgm:cxn modelId="{13BCD7D4-6FEC-4B90-A6FD-883033937D32}" type="presOf" srcId="{9B790EFE-AE20-4FFE-81D6-0FA60E9B8D66}" destId="{7080F44C-3C75-44EF-91CD-F471583BCC73}" srcOrd="0" destOrd="0" presId="urn:microsoft.com/office/officeart/2005/8/layout/vProcess5"/>
    <dgm:cxn modelId="{2E03B3DE-8F17-4E61-9927-3B251B92F050}" type="presOf" srcId="{F64C8153-C46C-4B4D-BA08-7FF14C508798}" destId="{73A210B9-224D-4845-A931-EAA3663EFA12}" srcOrd="0" destOrd="0" presId="urn:microsoft.com/office/officeart/2005/8/layout/vProcess5"/>
    <dgm:cxn modelId="{F65C75E8-40EE-45CC-A082-A916A2516660}" type="presOf" srcId="{9B790EFE-AE20-4FFE-81D6-0FA60E9B8D66}" destId="{7262D799-49C2-4D9A-A684-3FFC5EBDC6E1}" srcOrd="1" destOrd="0" presId="urn:microsoft.com/office/officeart/2005/8/layout/vProcess5"/>
    <dgm:cxn modelId="{951164ED-2F28-4FF8-8994-D34DDC0E46D8}" srcId="{370A64C3-A92F-43E1-A545-5A80863DCB9E}" destId="{82E1AC1C-6A18-4523-9AE9-0DAA4127C6BF}" srcOrd="4" destOrd="0" parTransId="{24F907ED-9C98-469C-B5EE-4CDF6656294C}" sibTransId="{21805DEE-A4F6-4662-9139-0F16B197D32D}"/>
    <dgm:cxn modelId="{16541A15-5091-4E14-8B4C-9ABE34558AAD}" type="presParOf" srcId="{414C2D6E-6BD1-413C-B3D3-A6B56A403875}" destId="{51390645-DA1B-4C3D-8C48-E50AF5BC67BD}" srcOrd="0" destOrd="0" presId="urn:microsoft.com/office/officeart/2005/8/layout/vProcess5"/>
    <dgm:cxn modelId="{F2C45B2B-2544-4781-8F4F-22C4E6E62387}" type="presParOf" srcId="{414C2D6E-6BD1-413C-B3D3-A6B56A403875}" destId="{10CE8B20-A3B6-4A0F-BF32-832CF0B44995}" srcOrd="1" destOrd="0" presId="urn:microsoft.com/office/officeart/2005/8/layout/vProcess5"/>
    <dgm:cxn modelId="{B2E5C6D8-2D12-44AF-9DD3-2906B4C9AF79}" type="presParOf" srcId="{414C2D6E-6BD1-413C-B3D3-A6B56A403875}" destId="{15C4CC19-3304-40B0-ABC5-EE031B18C53D}" srcOrd="2" destOrd="0" presId="urn:microsoft.com/office/officeart/2005/8/layout/vProcess5"/>
    <dgm:cxn modelId="{A54FC78E-0D4F-4692-89C2-7B3840545BA8}" type="presParOf" srcId="{414C2D6E-6BD1-413C-B3D3-A6B56A403875}" destId="{7080F44C-3C75-44EF-91CD-F471583BCC73}" srcOrd="3" destOrd="0" presId="urn:microsoft.com/office/officeart/2005/8/layout/vProcess5"/>
    <dgm:cxn modelId="{345445B4-3ABF-4245-95DF-29BAF4F2F9DC}" type="presParOf" srcId="{414C2D6E-6BD1-413C-B3D3-A6B56A403875}" destId="{EBE54D1E-0ACB-4570-B9D3-4E3E698C401F}" srcOrd="4" destOrd="0" presId="urn:microsoft.com/office/officeart/2005/8/layout/vProcess5"/>
    <dgm:cxn modelId="{1C6CDCAC-AAB6-4DA9-81ED-DC2B6AE8A99C}" type="presParOf" srcId="{414C2D6E-6BD1-413C-B3D3-A6B56A403875}" destId="{8AF0E2ED-239B-434F-B2AE-5100502B5650}" srcOrd="5" destOrd="0" presId="urn:microsoft.com/office/officeart/2005/8/layout/vProcess5"/>
    <dgm:cxn modelId="{653E1922-D718-47CC-88E2-93D5A9CF702D}" type="presParOf" srcId="{414C2D6E-6BD1-413C-B3D3-A6B56A403875}" destId="{DD865790-F0B8-4019-8FB0-98A12F12AA69}" srcOrd="6" destOrd="0" presId="urn:microsoft.com/office/officeart/2005/8/layout/vProcess5"/>
    <dgm:cxn modelId="{C5F951A9-0E2B-4208-B216-BB4F63A8C171}" type="presParOf" srcId="{414C2D6E-6BD1-413C-B3D3-A6B56A403875}" destId="{127EF742-D329-48E3-81A1-5E16F22F2127}" srcOrd="7" destOrd="0" presId="urn:microsoft.com/office/officeart/2005/8/layout/vProcess5"/>
    <dgm:cxn modelId="{29C8A6FA-BB54-4123-9F73-6EBC7D7656D3}" type="presParOf" srcId="{414C2D6E-6BD1-413C-B3D3-A6B56A403875}" destId="{526559A8-E0CA-403F-8D14-9A15A20A793D}" srcOrd="8" destOrd="0" presId="urn:microsoft.com/office/officeart/2005/8/layout/vProcess5"/>
    <dgm:cxn modelId="{AA84F30E-1F18-429C-BA7A-6D3DC5E7EDD3}" type="presParOf" srcId="{414C2D6E-6BD1-413C-B3D3-A6B56A403875}" destId="{73A210B9-224D-4845-A931-EAA3663EFA12}" srcOrd="9" destOrd="0" presId="urn:microsoft.com/office/officeart/2005/8/layout/vProcess5"/>
    <dgm:cxn modelId="{A7F54D55-99CA-436E-A56A-4CC2ACBCDE93}" type="presParOf" srcId="{414C2D6E-6BD1-413C-B3D3-A6B56A403875}" destId="{15D97757-A3F7-47E0-8E63-A49F778CC171}" srcOrd="10" destOrd="0" presId="urn:microsoft.com/office/officeart/2005/8/layout/vProcess5"/>
    <dgm:cxn modelId="{4ED60F61-9184-4BA9-AFD7-A330E0E9C229}" type="presParOf" srcId="{414C2D6E-6BD1-413C-B3D3-A6B56A403875}" destId="{5A1A30CD-7DA2-4CBD-A576-21EF03848675}" srcOrd="11" destOrd="0" presId="urn:microsoft.com/office/officeart/2005/8/layout/vProcess5"/>
    <dgm:cxn modelId="{8949CF34-D201-45AD-A3DB-AA973D5F4149}" type="presParOf" srcId="{414C2D6E-6BD1-413C-B3D3-A6B56A403875}" destId="{7262D799-49C2-4D9A-A684-3FFC5EBDC6E1}" srcOrd="12" destOrd="0" presId="urn:microsoft.com/office/officeart/2005/8/layout/vProcess5"/>
    <dgm:cxn modelId="{96F97C69-9B27-4843-BC69-F2700CB125E5}" type="presParOf" srcId="{414C2D6E-6BD1-413C-B3D3-A6B56A403875}" destId="{7883D7D7-3421-4B61-8C93-CB2B4C1C1FAF}" srcOrd="13" destOrd="0" presId="urn:microsoft.com/office/officeart/2005/8/layout/vProcess5"/>
    <dgm:cxn modelId="{132DB484-AFEA-496E-A6DB-39834BF5BAD3}" type="presParOf" srcId="{414C2D6E-6BD1-413C-B3D3-A6B56A403875}" destId="{B34B08BA-416A-4DF9-A065-563BC4DDDFAE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24186E-74A0-476C-955B-A360DA6546D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C0F3352-2396-4034-8E8E-8EF48D8E22A6}">
      <dgm:prSet/>
      <dgm:spPr/>
      <dgm:t>
        <a:bodyPr/>
        <a:lstStyle/>
        <a:p>
          <a:r>
            <a:rPr lang="el-GR" b="1"/>
            <a:t>Module 3: Στρατηγικές Συμπεριληπτικής Διδασκαλίας (Inclusive Teaching Strategies)</a:t>
          </a:r>
          <a:endParaRPr lang="en-US"/>
        </a:p>
      </dgm:t>
    </dgm:pt>
    <dgm:pt modelId="{9CBFC3F3-19DB-4E90-AED8-AEE58D49A822}" type="parTrans" cxnId="{622F43A0-D62B-42C1-BE90-686891BFCEF9}">
      <dgm:prSet/>
      <dgm:spPr/>
      <dgm:t>
        <a:bodyPr/>
        <a:lstStyle/>
        <a:p>
          <a:endParaRPr lang="en-US"/>
        </a:p>
      </dgm:t>
    </dgm:pt>
    <dgm:pt modelId="{45DF71E4-7656-4D32-932E-6B453F6B168B}" type="sibTrans" cxnId="{622F43A0-D62B-42C1-BE90-686891BFCEF9}">
      <dgm:prSet/>
      <dgm:spPr/>
      <dgm:t>
        <a:bodyPr/>
        <a:lstStyle/>
        <a:p>
          <a:endParaRPr lang="en-US"/>
        </a:p>
      </dgm:t>
    </dgm:pt>
    <dgm:pt modelId="{E221B182-70A5-4092-BE1E-7265875A3E95}">
      <dgm:prSet/>
      <dgm:spPr/>
      <dgm:t>
        <a:bodyPr/>
        <a:lstStyle/>
        <a:p>
          <a:r>
            <a:rPr lang="el-GR"/>
            <a:t>Μέθοδοι για τον σχεδιασμό αναλυτικών προγραμμάτων (curricula) που απευθύνονται σε όλους.</a:t>
          </a:r>
          <a:endParaRPr lang="en-US"/>
        </a:p>
      </dgm:t>
    </dgm:pt>
    <dgm:pt modelId="{165393C9-679E-4093-89AD-1C06A873C97E}" type="parTrans" cxnId="{CE7EABF0-6F29-473C-8DF3-7A1756044E55}">
      <dgm:prSet/>
      <dgm:spPr/>
      <dgm:t>
        <a:bodyPr/>
        <a:lstStyle/>
        <a:p>
          <a:endParaRPr lang="en-US"/>
        </a:p>
      </dgm:t>
    </dgm:pt>
    <dgm:pt modelId="{720C158A-0C63-4E6C-9A00-6A2AE1BD86C7}" type="sibTrans" cxnId="{CE7EABF0-6F29-473C-8DF3-7A1756044E55}">
      <dgm:prSet/>
      <dgm:spPr/>
      <dgm:t>
        <a:bodyPr/>
        <a:lstStyle/>
        <a:p>
          <a:endParaRPr lang="en-US"/>
        </a:p>
      </dgm:t>
    </dgm:pt>
    <dgm:pt modelId="{051C5DE5-DE75-4C71-A5C5-0E4E953DA6D0}">
      <dgm:prSet/>
      <dgm:spPr/>
      <dgm:t>
        <a:bodyPr/>
        <a:lstStyle/>
        <a:p>
          <a:r>
            <a:rPr lang="el-GR"/>
            <a:t>Καλλιέργεια του "αίσθηματος του ανήκειν" (sense of belonging) μέσα από συμμετοχικές δραστηριότητες.</a:t>
          </a:r>
          <a:endParaRPr lang="en-US"/>
        </a:p>
      </dgm:t>
    </dgm:pt>
    <dgm:pt modelId="{E4172535-7DF0-4E05-8985-BB92A6620E6E}" type="parTrans" cxnId="{577813F8-4A6A-4048-9198-4E2BC734E787}">
      <dgm:prSet/>
      <dgm:spPr/>
      <dgm:t>
        <a:bodyPr/>
        <a:lstStyle/>
        <a:p>
          <a:endParaRPr lang="en-US"/>
        </a:p>
      </dgm:t>
    </dgm:pt>
    <dgm:pt modelId="{C4DE2DEF-1580-4125-9CF2-DCE81A4A8A32}" type="sibTrans" cxnId="{577813F8-4A6A-4048-9198-4E2BC734E787}">
      <dgm:prSet/>
      <dgm:spPr/>
      <dgm:t>
        <a:bodyPr/>
        <a:lstStyle/>
        <a:p>
          <a:endParaRPr lang="en-US"/>
        </a:p>
      </dgm:t>
    </dgm:pt>
    <dgm:pt modelId="{B2584987-7452-44EA-9020-7D75B33521C3}">
      <dgm:prSet/>
      <dgm:spPr/>
      <dgm:t>
        <a:bodyPr/>
        <a:lstStyle/>
        <a:p>
          <a:r>
            <a:rPr lang="el-GR" b="1"/>
            <a:t>Module 4: Αξιολόγηση και Εξατομικευμένη Υποστήριξη (Assessment &amp; Individual Support)</a:t>
          </a:r>
          <a:endParaRPr lang="en-US"/>
        </a:p>
      </dgm:t>
    </dgm:pt>
    <dgm:pt modelId="{64F1D4C9-C070-435C-B6FE-847E2AA9D6B2}" type="parTrans" cxnId="{EAD73AE9-59A7-49F9-80AB-09B9BDEB9A0C}">
      <dgm:prSet/>
      <dgm:spPr/>
      <dgm:t>
        <a:bodyPr/>
        <a:lstStyle/>
        <a:p>
          <a:endParaRPr lang="en-US"/>
        </a:p>
      </dgm:t>
    </dgm:pt>
    <dgm:pt modelId="{715629C6-0EE5-4492-832F-1CB5790C6149}" type="sibTrans" cxnId="{EAD73AE9-59A7-49F9-80AB-09B9BDEB9A0C}">
      <dgm:prSet/>
      <dgm:spPr/>
      <dgm:t>
        <a:bodyPr/>
        <a:lstStyle/>
        <a:p>
          <a:endParaRPr lang="en-US"/>
        </a:p>
      </dgm:t>
    </dgm:pt>
    <dgm:pt modelId="{C01B39DE-34CC-44CB-97BD-94F95028B553}">
      <dgm:prSet/>
      <dgm:spPr/>
      <dgm:t>
        <a:bodyPr/>
        <a:lstStyle/>
        <a:p>
          <a:r>
            <a:rPr lang="el-GR"/>
            <a:t>Εργαλεία για εναλλακτικές και δίκαιες μορφές αξιολόγησης.</a:t>
          </a:r>
          <a:endParaRPr lang="en-US"/>
        </a:p>
      </dgm:t>
    </dgm:pt>
    <dgm:pt modelId="{69B10DE8-1953-4E7F-9C8E-FA11AE28A8B2}" type="parTrans" cxnId="{FCDB91FC-AD35-4E7B-BECC-118FCB8A2A69}">
      <dgm:prSet/>
      <dgm:spPr/>
      <dgm:t>
        <a:bodyPr/>
        <a:lstStyle/>
        <a:p>
          <a:endParaRPr lang="en-US"/>
        </a:p>
      </dgm:t>
    </dgm:pt>
    <dgm:pt modelId="{0E8AF673-69D9-43F2-8794-C52EC01BCF8C}" type="sibTrans" cxnId="{FCDB91FC-AD35-4E7B-BECC-118FCB8A2A69}">
      <dgm:prSet/>
      <dgm:spPr/>
      <dgm:t>
        <a:bodyPr/>
        <a:lstStyle/>
        <a:p>
          <a:endParaRPr lang="en-US"/>
        </a:p>
      </dgm:t>
    </dgm:pt>
    <dgm:pt modelId="{E49902AE-EDB5-4D2A-A107-25C2BCAABC81}">
      <dgm:prSet/>
      <dgm:spPr/>
      <dgm:t>
        <a:bodyPr/>
        <a:lstStyle/>
        <a:p>
          <a:r>
            <a:rPr lang="el-GR"/>
            <a:t>Σχεδιασμός πρακτικών για την κάλυψη των ιδιαίτερων αναγκών κάθε μαθητή ξεχωριστά.</a:t>
          </a:r>
          <a:endParaRPr lang="en-US"/>
        </a:p>
      </dgm:t>
    </dgm:pt>
    <dgm:pt modelId="{F4D266BC-FD43-4317-BF6C-A475E9FF4A9E}" type="parTrans" cxnId="{AB940B6E-267F-4E5B-9082-EB6B515A4325}">
      <dgm:prSet/>
      <dgm:spPr/>
      <dgm:t>
        <a:bodyPr/>
        <a:lstStyle/>
        <a:p>
          <a:endParaRPr lang="en-US"/>
        </a:p>
      </dgm:t>
    </dgm:pt>
    <dgm:pt modelId="{A3E0FAC0-B615-403F-A95E-C7BC83809C42}" type="sibTrans" cxnId="{AB940B6E-267F-4E5B-9082-EB6B515A4325}">
      <dgm:prSet/>
      <dgm:spPr/>
      <dgm:t>
        <a:bodyPr/>
        <a:lstStyle/>
        <a:p>
          <a:endParaRPr lang="en-US"/>
        </a:p>
      </dgm:t>
    </dgm:pt>
    <dgm:pt modelId="{CA8C938F-20BA-42C4-B90B-62D35B4562B4}" type="pres">
      <dgm:prSet presAssocID="{E124186E-74A0-476C-955B-A360DA6546D7}" presName="linear" presStyleCnt="0">
        <dgm:presLayoutVars>
          <dgm:animLvl val="lvl"/>
          <dgm:resizeHandles val="exact"/>
        </dgm:presLayoutVars>
      </dgm:prSet>
      <dgm:spPr/>
    </dgm:pt>
    <dgm:pt modelId="{0F4D16B6-E098-4622-BB52-61A02B6226AD}" type="pres">
      <dgm:prSet presAssocID="{BC0F3352-2396-4034-8E8E-8EF48D8E22A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29072B5A-717B-4FCF-BB88-1B4BDE531AAB}" type="pres">
      <dgm:prSet presAssocID="{45DF71E4-7656-4D32-932E-6B453F6B168B}" presName="spacer" presStyleCnt="0"/>
      <dgm:spPr/>
    </dgm:pt>
    <dgm:pt modelId="{144601C4-731B-44B8-B5C4-945911BE3F3F}" type="pres">
      <dgm:prSet presAssocID="{E221B182-70A5-4092-BE1E-7265875A3E9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42448759-CBFF-4704-BE74-571D2CAC13DA}" type="pres">
      <dgm:prSet presAssocID="{720C158A-0C63-4E6C-9A00-6A2AE1BD86C7}" presName="spacer" presStyleCnt="0"/>
      <dgm:spPr/>
    </dgm:pt>
    <dgm:pt modelId="{20B6C720-EB85-45DF-87FE-D46A2B4E2BE2}" type="pres">
      <dgm:prSet presAssocID="{051C5DE5-DE75-4C71-A5C5-0E4E953DA6D0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2D4A9ECB-3B13-4AE2-88AB-7290B427A864}" type="pres">
      <dgm:prSet presAssocID="{C4DE2DEF-1580-4125-9CF2-DCE81A4A8A32}" presName="spacer" presStyleCnt="0"/>
      <dgm:spPr/>
    </dgm:pt>
    <dgm:pt modelId="{3A76BED3-BDC5-4A21-BC64-615C5DF10472}" type="pres">
      <dgm:prSet presAssocID="{B2584987-7452-44EA-9020-7D75B33521C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B2E7EA20-5C28-4E7D-BADF-30134C36E92B}" type="pres">
      <dgm:prSet presAssocID="{715629C6-0EE5-4492-832F-1CB5790C6149}" presName="spacer" presStyleCnt="0"/>
      <dgm:spPr/>
    </dgm:pt>
    <dgm:pt modelId="{1DA7E34D-D87A-47DD-A841-C45D2BA606DD}" type="pres">
      <dgm:prSet presAssocID="{C01B39DE-34CC-44CB-97BD-94F95028B55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4127EC0-BC51-4417-8CD5-4589DCB763C4}" type="pres">
      <dgm:prSet presAssocID="{0E8AF673-69D9-43F2-8794-C52EC01BCF8C}" presName="spacer" presStyleCnt="0"/>
      <dgm:spPr/>
    </dgm:pt>
    <dgm:pt modelId="{AF46E68F-8C33-4D74-B93D-FC853F2D580F}" type="pres">
      <dgm:prSet presAssocID="{E49902AE-EDB5-4D2A-A107-25C2BCAABC8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C7F5020-8CC2-4DAB-BB46-09CE198F6487}" type="presOf" srcId="{E124186E-74A0-476C-955B-A360DA6546D7}" destId="{CA8C938F-20BA-42C4-B90B-62D35B4562B4}" srcOrd="0" destOrd="0" presId="urn:microsoft.com/office/officeart/2005/8/layout/vList2"/>
    <dgm:cxn modelId="{53EC3A44-A973-44F0-B691-CABBA1AB2491}" type="presOf" srcId="{C01B39DE-34CC-44CB-97BD-94F95028B553}" destId="{1DA7E34D-D87A-47DD-A841-C45D2BA606DD}" srcOrd="0" destOrd="0" presId="urn:microsoft.com/office/officeart/2005/8/layout/vList2"/>
    <dgm:cxn modelId="{AB940B6E-267F-4E5B-9082-EB6B515A4325}" srcId="{E124186E-74A0-476C-955B-A360DA6546D7}" destId="{E49902AE-EDB5-4D2A-A107-25C2BCAABC81}" srcOrd="5" destOrd="0" parTransId="{F4D266BC-FD43-4317-BF6C-A475E9FF4A9E}" sibTransId="{A3E0FAC0-B615-403F-A95E-C7BC83809C42}"/>
    <dgm:cxn modelId="{DB4BE383-ABB4-4FB8-95F4-45DD87D16622}" type="presOf" srcId="{E221B182-70A5-4092-BE1E-7265875A3E95}" destId="{144601C4-731B-44B8-B5C4-945911BE3F3F}" srcOrd="0" destOrd="0" presId="urn:microsoft.com/office/officeart/2005/8/layout/vList2"/>
    <dgm:cxn modelId="{3DD63794-D732-475E-9512-0011FCFE523F}" type="presOf" srcId="{BC0F3352-2396-4034-8E8E-8EF48D8E22A6}" destId="{0F4D16B6-E098-4622-BB52-61A02B6226AD}" srcOrd="0" destOrd="0" presId="urn:microsoft.com/office/officeart/2005/8/layout/vList2"/>
    <dgm:cxn modelId="{622F43A0-D62B-42C1-BE90-686891BFCEF9}" srcId="{E124186E-74A0-476C-955B-A360DA6546D7}" destId="{BC0F3352-2396-4034-8E8E-8EF48D8E22A6}" srcOrd="0" destOrd="0" parTransId="{9CBFC3F3-19DB-4E90-AED8-AEE58D49A822}" sibTransId="{45DF71E4-7656-4D32-932E-6B453F6B168B}"/>
    <dgm:cxn modelId="{EAD73AE9-59A7-49F9-80AB-09B9BDEB9A0C}" srcId="{E124186E-74A0-476C-955B-A360DA6546D7}" destId="{B2584987-7452-44EA-9020-7D75B33521C3}" srcOrd="3" destOrd="0" parTransId="{64F1D4C9-C070-435C-B6FE-847E2AA9D6B2}" sibTransId="{715629C6-0EE5-4492-832F-1CB5790C6149}"/>
    <dgm:cxn modelId="{4EDD73EC-A087-49EF-B0E2-0F5D6F0433E1}" type="presOf" srcId="{051C5DE5-DE75-4C71-A5C5-0E4E953DA6D0}" destId="{20B6C720-EB85-45DF-87FE-D46A2B4E2BE2}" srcOrd="0" destOrd="0" presId="urn:microsoft.com/office/officeart/2005/8/layout/vList2"/>
    <dgm:cxn modelId="{4D046EED-EAD0-491E-9B97-AAA7EACB1B80}" type="presOf" srcId="{B2584987-7452-44EA-9020-7D75B33521C3}" destId="{3A76BED3-BDC5-4A21-BC64-615C5DF10472}" srcOrd="0" destOrd="0" presId="urn:microsoft.com/office/officeart/2005/8/layout/vList2"/>
    <dgm:cxn modelId="{CE7EABF0-6F29-473C-8DF3-7A1756044E55}" srcId="{E124186E-74A0-476C-955B-A360DA6546D7}" destId="{E221B182-70A5-4092-BE1E-7265875A3E95}" srcOrd="1" destOrd="0" parTransId="{165393C9-679E-4093-89AD-1C06A873C97E}" sibTransId="{720C158A-0C63-4E6C-9A00-6A2AE1BD86C7}"/>
    <dgm:cxn modelId="{577813F8-4A6A-4048-9198-4E2BC734E787}" srcId="{E124186E-74A0-476C-955B-A360DA6546D7}" destId="{051C5DE5-DE75-4C71-A5C5-0E4E953DA6D0}" srcOrd="2" destOrd="0" parTransId="{E4172535-7DF0-4E05-8985-BB92A6620E6E}" sibTransId="{C4DE2DEF-1580-4125-9CF2-DCE81A4A8A32}"/>
    <dgm:cxn modelId="{FCDB91FC-AD35-4E7B-BECC-118FCB8A2A69}" srcId="{E124186E-74A0-476C-955B-A360DA6546D7}" destId="{C01B39DE-34CC-44CB-97BD-94F95028B553}" srcOrd="4" destOrd="0" parTransId="{69B10DE8-1953-4E7F-9C8E-FA11AE28A8B2}" sibTransId="{0E8AF673-69D9-43F2-8794-C52EC01BCF8C}"/>
    <dgm:cxn modelId="{5B1594FF-4272-4B89-A6CA-12AF3E3D3495}" type="presOf" srcId="{E49902AE-EDB5-4D2A-A107-25C2BCAABC81}" destId="{AF46E68F-8C33-4D74-B93D-FC853F2D580F}" srcOrd="0" destOrd="0" presId="urn:microsoft.com/office/officeart/2005/8/layout/vList2"/>
    <dgm:cxn modelId="{7DAF6CD4-A55C-4FF6-A847-ECAB3392B15D}" type="presParOf" srcId="{CA8C938F-20BA-42C4-B90B-62D35B4562B4}" destId="{0F4D16B6-E098-4622-BB52-61A02B6226AD}" srcOrd="0" destOrd="0" presId="urn:microsoft.com/office/officeart/2005/8/layout/vList2"/>
    <dgm:cxn modelId="{7572245D-F645-4F8A-AF62-D2F4CC88DD89}" type="presParOf" srcId="{CA8C938F-20BA-42C4-B90B-62D35B4562B4}" destId="{29072B5A-717B-4FCF-BB88-1B4BDE531AAB}" srcOrd="1" destOrd="0" presId="urn:microsoft.com/office/officeart/2005/8/layout/vList2"/>
    <dgm:cxn modelId="{EBA24930-7242-47D7-989C-01C4E4C72166}" type="presParOf" srcId="{CA8C938F-20BA-42C4-B90B-62D35B4562B4}" destId="{144601C4-731B-44B8-B5C4-945911BE3F3F}" srcOrd="2" destOrd="0" presId="urn:microsoft.com/office/officeart/2005/8/layout/vList2"/>
    <dgm:cxn modelId="{53C6C564-E306-495D-9017-9FD127966278}" type="presParOf" srcId="{CA8C938F-20BA-42C4-B90B-62D35B4562B4}" destId="{42448759-CBFF-4704-BE74-571D2CAC13DA}" srcOrd="3" destOrd="0" presId="urn:microsoft.com/office/officeart/2005/8/layout/vList2"/>
    <dgm:cxn modelId="{0C5BC87C-6AE7-468B-99C1-95B16DA0804D}" type="presParOf" srcId="{CA8C938F-20BA-42C4-B90B-62D35B4562B4}" destId="{20B6C720-EB85-45DF-87FE-D46A2B4E2BE2}" srcOrd="4" destOrd="0" presId="urn:microsoft.com/office/officeart/2005/8/layout/vList2"/>
    <dgm:cxn modelId="{F4346871-4D3F-4271-B6FD-BAFAA783400B}" type="presParOf" srcId="{CA8C938F-20BA-42C4-B90B-62D35B4562B4}" destId="{2D4A9ECB-3B13-4AE2-88AB-7290B427A864}" srcOrd="5" destOrd="0" presId="urn:microsoft.com/office/officeart/2005/8/layout/vList2"/>
    <dgm:cxn modelId="{0F5EF13E-EF99-436F-88CF-B00F7D520B45}" type="presParOf" srcId="{CA8C938F-20BA-42C4-B90B-62D35B4562B4}" destId="{3A76BED3-BDC5-4A21-BC64-615C5DF10472}" srcOrd="6" destOrd="0" presId="urn:microsoft.com/office/officeart/2005/8/layout/vList2"/>
    <dgm:cxn modelId="{7E246B87-0092-4874-82B6-E677445C48F1}" type="presParOf" srcId="{CA8C938F-20BA-42C4-B90B-62D35B4562B4}" destId="{B2E7EA20-5C28-4E7D-BADF-30134C36E92B}" srcOrd="7" destOrd="0" presId="urn:microsoft.com/office/officeart/2005/8/layout/vList2"/>
    <dgm:cxn modelId="{AE63B5A0-319B-4CE0-88A3-D0E669BB95A1}" type="presParOf" srcId="{CA8C938F-20BA-42C4-B90B-62D35B4562B4}" destId="{1DA7E34D-D87A-47DD-A841-C45D2BA606DD}" srcOrd="8" destOrd="0" presId="urn:microsoft.com/office/officeart/2005/8/layout/vList2"/>
    <dgm:cxn modelId="{37EBB8B8-98E4-40C0-A177-4E5701AF6108}" type="presParOf" srcId="{CA8C938F-20BA-42C4-B90B-62D35B4562B4}" destId="{A4127EC0-BC51-4417-8CD5-4589DCB763C4}" srcOrd="9" destOrd="0" presId="urn:microsoft.com/office/officeart/2005/8/layout/vList2"/>
    <dgm:cxn modelId="{086B1314-4DF2-44DC-951E-682DC5164052}" type="presParOf" srcId="{CA8C938F-20BA-42C4-B90B-62D35B4562B4}" destId="{AF46E68F-8C33-4D74-B93D-FC853F2D580F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0D0579-1741-451A-B67D-E75A03AA531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64DB216-A854-4AE0-A67F-E6376035300E}">
      <dgm:prSet/>
      <dgm:spPr/>
      <dgm:t>
        <a:bodyPr/>
        <a:lstStyle/>
        <a:p>
          <a:r>
            <a:rPr lang="el-GR" i="1"/>
            <a:t>Η θεωρία στην πράξη</a:t>
          </a:r>
          <a:endParaRPr lang="en-US"/>
        </a:p>
      </dgm:t>
    </dgm:pt>
    <dgm:pt modelId="{AF750E3C-EC9C-45A6-BA25-1693E0C6C2FE}" type="parTrans" cxnId="{32E94884-9966-4485-96FA-0007304F9D4E}">
      <dgm:prSet/>
      <dgm:spPr/>
      <dgm:t>
        <a:bodyPr/>
        <a:lstStyle/>
        <a:p>
          <a:endParaRPr lang="en-US"/>
        </a:p>
      </dgm:t>
    </dgm:pt>
    <dgm:pt modelId="{8F547AF3-F03E-42B1-9CBB-4F93FAA70109}" type="sibTrans" cxnId="{32E94884-9966-4485-96FA-0007304F9D4E}">
      <dgm:prSet/>
      <dgm:spPr/>
      <dgm:t>
        <a:bodyPr/>
        <a:lstStyle/>
        <a:p>
          <a:endParaRPr lang="en-US"/>
        </a:p>
      </dgm:t>
    </dgm:pt>
    <dgm:pt modelId="{32726275-122F-41B0-9F43-BDA7C86968C8}">
      <dgm:prSet/>
      <dgm:spPr/>
      <dgm:t>
        <a:bodyPr/>
        <a:lstStyle/>
        <a:p>
          <a:r>
            <a:rPr lang="el-GR"/>
            <a:t>Στο πλαίσιο του προγράμματος, πραγματοποιήθηκε επίσκεψη σε σχολείο της περιοχής υποδοχής:</a:t>
          </a:r>
          <a:endParaRPr lang="en-US"/>
        </a:p>
      </dgm:t>
    </dgm:pt>
    <dgm:pt modelId="{5AE6F457-4855-46B6-A9E0-B8430351CA48}" type="parTrans" cxnId="{FCCD35A3-D2FA-434A-B29C-48719997A7CC}">
      <dgm:prSet/>
      <dgm:spPr/>
      <dgm:t>
        <a:bodyPr/>
        <a:lstStyle/>
        <a:p>
          <a:endParaRPr lang="en-US"/>
        </a:p>
      </dgm:t>
    </dgm:pt>
    <dgm:pt modelId="{B3235C6A-4506-4219-9BB4-17302CFC7D5B}" type="sibTrans" cxnId="{FCCD35A3-D2FA-434A-B29C-48719997A7CC}">
      <dgm:prSet/>
      <dgm:spPr/>
      <dgm:t>
        <a:bodyPr/>
        <a:lstStyle/>
        <a:p>
          <a:endParaRPr lang="en-US"/>
        </a:p>
      </dgm:t>
    </dgm:pt>
    <dgm:pt modelId="{F7827F4D-C549-4D19-99C8-22D3920E04FC}">
      <dgm:prSet/>
      <dgm:spPr/>
      <dgm:t>
        <a:bodyPr/>
        <a:lstStyle/>
        <a:p>
          <a:r>
            <a:rPr lang="el-GR" b="1"/>
            <a:t>Ξενάγηση:</a:t>
          </a:r>
          <a:r>
            <a:rPr lang="el-GR"/>
            <a:t> Γνωριμία με τις υποδομές, τις αίθουσες και το περιβάλλον του σχολείου.</a:t>
          </a:r>
          <a:endParaRPr lang="en-US"/>
        </a:p>
      </dgm:t>
    </dgm:pt>
    <dgm:pt modelId="{475FFED6-C887-4149-8BE2-8253435C5A42}" type="parTrans" cxnId="{DAFFAA7E-2AA3-44BA-83FC-88537354D0EC}">
      <dgm:prSet/>
      <dgm:spPr/>
      <dgm:t>
        <a:bodyPr/>
        <a:lstStyle/>
        <a:p>
          <a:endParaRPr lang="en-US"/>
        </a:p>
      </dgm:t>
    </dgm:pt>
    <dgm:pt modelId="{41CF438D-D2A2-42EE-9880-A28EBE034B34}" type="sibTrans" cxnId="{DAFFAA7E-2AA3-44BA-83FC-88537354D0EC}">
      <dgm:prSet/>
      <dgm:spPr/>
      <dgm:t>
        <a:bodyPr/>
        <a:lstStyle/>
        <a:p>
          <a:endParaRPr lang="en-US"/>
        </a:p>
      </dgm:t>
    </dgm:pt>
    <dgm:pt modelId="{F9F7B0DC-BD5B-45EF-B104-B28DE60D7D40}">
      <dgm:prSet/>
      <dgm:spPr/>
      <dgm:t>
        <a:bodyPr/>
        <a:lstStyle/>
        <a:p>
          <a:r>
            <a:rPr lang="el-GR" b="1"/>
            <a:t>Συζήτηση με τον Διευθυντή &amp; το Προσωπικό:</a:t>
          </a:r>
          <a:r>
            <a:rPr lang="el-GR"/>
            <a:t> Ανταλλαγή απόψεων με τους μάχιμους εκπαιδευτικούς για το πώς εφαρμόζουν τις στρατηγικές συμπερίληψης και τη διαχείριση της τάξης στην καθημερινή σχολική πραγματικότητα.</a:t>
          </a:r>
          <a:endParaRPr lang="en-US"/>
        </a:p>
      </dgm:t>
    </dgm:pt>
    <dgm:pt modelId="{697E644D-B13F-4BDF-AEC7-A564903D8861}" type="parTrans" cxnId="{ECE07797-E24D-47F4-96AE-089EBE2160A5}">
      <dgm:prSet/>
      <dgm:spPr/>
      <dgm:t>
        <a:bodyPr/>
        <a:lstStyle/>
        <a:p>
          <a:endParaRPr lang="en-US"/>
        </a:p>
      </dgm:t>
    </dgm:pt>
    <dgm:pt modelId="{6528716E-D54E-47D6-98F7-F7BC3AF3B3F3}" type="sibTrans" cxnId="{ECE07797-E24D-47F4-96AE-089EBE2160A5}">
      <dgm:prSet/>
      <dgm:spPr/>
      <dgm:t>
        <a:bodyPr/>
        <a:lstStyle/>
        <a:p>
          <a:endParaRPr lang="en-US"/>
        </a:p>
      </dgm:t>
    </dgm:pt>
    <dgm:pt modelId="{4ED0363E-2E46-46EF-A593-68482713EC1D}" type="pres">
      <dgm:prSet presAssocID="{7D0D0579-1741-451A-B67D-E75A03AA5313}" presName="linear" presStyleCnt="0">
        <dgm:presLayoutVars>
          <dgm:animLvl val="lvl"/>
          <dgm:resizeHandles val="exact"/>
        </dgm:presLayoutVars>
      </dgm:prSet>
      <dgm:spPr/>
    </dgm:pt>
    <dgm:pt modelId="{167AF8C5-24AF-4EC2-8914-296B6773636E}" type="pres">
      <dgm:prSet presAssocID="{B64DB216-A854-4AE0-A67F-E6376035300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341FB6F-43C9-4E0E-9893-C8505F33D2CA}" type="pres">
      <dgm:prSet presAssocID="{8F547AF3-F03E-42B1-9CBB-4F93FAA70109}" presName="spacer" presStyleCnt="0"/>
      <dgm:spPr/>
    </dgm:pt>
    <dgm:pt modelId="{ED31148D-1889-499A-A4D7-CF4F5400448D}" type="pres">
      <dgm:prSet presAssocID="{32726275-122F-41B0-9F43-BDA7C86968C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6BC019D-0A47-4614-9D8A-EFABF1A16772}" type="pres">
      <dgm:prSet presAssocID="{B3235C6A-4506-4219-9BB4-17302CFC7D5B}" presName="spacer" presStyleCnt="0"/>
      <dgm:spPr/>
    </dgm:pt>
    <dgm:pt modelId="{EBCE524A-5B4F-4145-8BAE-C698520F81DE}" type="pres">
      <dgm:prSet presAssocID="{F7827F4D-C549-4D19-99C8-22D3920E04F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DC5BA46-E787-4B78-9FD8-86D52DC982D8}" type="pres">
      <dgm:prSet presAssocID="{41CF438D-D2A2-42EE-9880-A28EBE034B34}" presName="spacer" presStyleCnt="0"/>
      <dgm:spPr/>
    </dgm:pt>
    <dgm:pt modelId="{43AB359B-68CE-47BE-8392-A04F44406F47}" type="pres">
      <dgm:prSet presAssocID="{F9F7B0DC-BD5B-45EF-B104-B28DE60D7D4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605366D-2E17-4E9E-BB2C-D641A9203A20}" type="presOf" srcId="{32726275-122F-41B0-9F43-BDA7C86968C8}" destId="{ED31148D-1889-499A-A4D7-CF4F5400448D}" srcOrd="0" destOrd="0" presId="urn:microsoft.com/office/officeart/2005/8/layout/vList2"/>
    <dgm:cxn modelId="{0444766D-65E9-49BE-B11B-6E207F14BFDE}" type="presOf" srcId="{7D0D0579-1741-451A-B67D-E75A03AA5313}" destId="{4ED0363E-2E46-46EF-A593-68482713EC1D}" srcOrd="0" destOrd="0" presId="urn:microsoft.com/office/officeart/2005/8/layout/vList2"/>
    <dgm:cxn modelId="{DAFFAA7E-2AA3-44BA-83FC-88537354D0EC}" srcId="{7D0D0579-1741-451A-B67D-E75A03AA5313}" destId="{F7827F4D-C549-4D19-99C8-22D3920E04FC}" srcOrd="2" destOrd="0" parTransId="{475FFED6-C887-4149-8BE2-8253435C5A42}" sibTransId="{41CF438D-D2A2-42EE-9880-A28EBE034B34}"/>
    <dgm:cxn modelId="{32E94884-9966-4485-96FA-0007304F9D4E}" srcId="{7D0D0579-1741-451A-B67D-E75A03AA5313}" destId="{B64DB216-A854-4AE0-A67F-E6376035300E}" srcOrd="0" destOrd="0" parTransId="{AF750E3C-EC9C-45A6-BA25-1693E0C6C2FE}" sibTransId="{8F547AF3-F03E-42B1-9CBB-4F93FAA70109}"/>
    <dgm:cxn modelId="{BA3BCE85-3E85-4F4B-8FF7-91ABFC83758A}" type="presOf" srcId="{F9F7B0DC-BD5B-45EF-B104-B28DE60D7D40}" destId="{43AB359B-68CE-47BE-8392-A04F44406F47}" srcOrd="0" destOrd="0" presId="urn:microsoft.com/office/officeart/2005/8/layout/vList2"/>
    <dgm:cxn modelId="{ECE07797-E24D-47F4-96AE-089EBE2160A5}" srcId="{7D0D0579-1741-451A-B67D-E75A03AA5313}" destId="{F9F7B0DC-BD5B-45EF-B104-B28DE60D7D40}" srcOrd="3" destOrd="0" parTransId="{697E644D-B13F-4BDF-AEC7-A564903D8861}" sibTransId="{6528716E-D54E-47D6-98F7-F7BC3AF3B3F3}"/>
    <dgm:cxn modelId="{A3B0639D-8798-40CD-91BB-2CAE423B5019}" type="presOf" srcId="{F7827F4D-C549-4D19-99C8-22D3920E04FC}" destId="{EBCE524A-5B4F-4145-8BAE-C698520F81DE}" srcOrd="0" destOrd="0" presId="urn:microsoft.com/office/officeart/2005/8/layout/vList2"/>
    <dgm:cxn modelId="{FCCD35A3-D2FA-434A-B29C-48719997A7CC}" srcId="{7D0D0579-1741-451A-B67D-E75A03AA5313}" destId="{32726275-122F-41B0-9F43-BDA7C86968C8}" srcOrd="1" destOrd="0" parTransId="{5AE6F457-4855-46B6-A9E0-B8430351CA48}" sibTransId="{B3235C6A-4506-4219-9BB4-17302CFC7D5B}"/>
    <dgm:cxn modelId="{5B7B15E4-AA53-4E14-AD54-CE99F3C28373}" type="presOf" srcId="{B64DB216-A854-4AE0-A67F-E6376035300E}" destId="{167AF8C5-24AF-4EC2-8914-296B6773636E}" srcOrd="0" destOrd="0" presId="urn:microsoft.com/office/officeart/2005/8/layout/vList2"/>
    <dgm:cxn modelId="{AE195610-B116-4824-87C8-DDF1063EBFFF}" type="presParOf" srcId="{4ED0363E-2E46-46EF-A593-68482713EC1D}" destId="{167AF8C5-24AF-4EC2-8914-296B6773636E}" srcOrd="0" destOrd="0" presId="urn:microsoft.com/office/officeart/2005/8/layout/vList2"/>
    <dgm:cxn modelId="{00755958-54F3-4377-9153-B4387F0B2144}" type="presParOf" srcId="{4ED0363E-2E46-46EF-A593-68482713EC1D}" destId="{1341FB6F-43C9-4E0E-9893-C8505F33D2CA}" srcOrd="1" destOrd="0" presId="urn:microsoft.com/office/officeart/2005/8/layout/vList2"/>
    <dgm:cxn modelId="{F1F76B84-7ADB-4EA3-ADAA-8AC0C5D6997C}" type="presParOf" srcId="{4ED0363E-2E46-46EF-A593-68482713EC1D}" destId="{ED31148D-1889-499A-A4D7-CF4F5400448D}" srcOrd="2" destOrd="0" presId="urn:microsoft.com/office/officeart/2005/8/layout/vList2"/>
    <dgm:cxn modelId="{504263D9-E0E6-457D-A76A-10683FE7ABB4}" type="presParOf" srcId="{4ED0363E-2E46-46EF-A593-68482713EC1D}" destId="{B6BC019D-0A47-4614-9D8A-EFABF1A16772}" srcOrd="3" destOrd="0" presId="urn:microsoft.com/office/officeart/2005/8/layout/vList2"/>
    <dgm:cxn modelId="{ADF3E758-115B-4320-998F-98387D2CC9D9}" type="presParOf" srcId="{4ED0363E-2E46-46EF-A593-68482713EC1D}" destId="{EBCE524A-5B4F-4145-8BAE-C698520F81DE}" srcOrd="4" destOrd="0" presId="urn:microsoft.com/office/officeart/2005/8/layout/vList2"/>
    <dgm:cxn modelId="{CB29A979-6F24-4BFA-A6BE-615866FB4D1B}" type="presParOf" srcId="{4ED0363E-2E46-46EF-A593-68482713EC1D}" destId="{9DC5BA46-E787-4B78-9FD8-86D52DC982D8}" srcOrd="5" destOrd="0" presId="urn:microsoft.com/office/officeart/2005/8/layout/vList2"/>
    <dgm:cxn modelId="{295D828E-D7D7-4825-B229-D8C90F429A5E}" type="presParOf" srcId="{4ED0363E-2E46-46EF-A593-68482713EC1D}" destId="{43AB359B-68CE-47BE-8392-A04F44406F4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00F2B80-D144-49D5-B9AB-E863A29B3E4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0F48E9E-4175-46F3-B6DE-D8AB179B708E}">
      <dgm:prSet/>
      <dgm:spPr/>
      <dgm:t>
        <a:bodyPr/>
        <a:lstStyle/>
        <a:p>
          <a:r>
            <a:rPr lang="el-GR" b="1"/>
            <a:t>Ολοκληρωμένη Προσέγγιση:</a:t>
          </a:r>
          <a:r>
            <a:rPr lang="el-GR"/>
            <a:t> Από το θεωρητικό υπόβαθρο (Module 1), στις ειδικές ανάγκες (Module 2) και τις πρακτικές διδασκαλίας/αξιολόγησης (Modules 3 &amp; 4).</a:t>
          </a:r>
          <a:endParaRPr lang="en-US"/>
        </a:p>
      </dgm:t>
    </dgm:pt>
    <dgm:pt modelId="{1B9466CD-991E-4902-8B85-C55B39085FC8}" type="parTrans" cxnId="{50176D0B-EA73-4CB7-BCBB-9F4086D5103E}">
      <dgm:prSet/>
      <dgm:spPr/>
      <dgm:t>
        <a:bodyPr/>
        <a:lstStyle/>
        <a:p>
          <a:endParaRPr lang="en-US"/>
        </a:p>
      </dgm:t>
    </dgm:pt>
    <dgm:pt modelId="{90A45B88-23A3-4E36-AE0A-611356FA7975}" type="sibTrans" cxnId="{50176D0B-EA73-4CB7-BCBB-9F4086D5103E}">
      <dgm:prSet/>
      <dgm:spPr/>
      <dgm:t>
        <a:bodyPr/>
        <a:lstStyle/>
        <a:p>
          <a:endParaRPr lang="en-US"/>
        </a:p>
      </dgm:t>
    </dgm:pt>
    <dgm:pt modelId="{107F5562-EC23-42FE-81CC-7D2AB046AFEB}">
      <dgm:prSet/>
      <dgm:spPr/>
      <dgm:t>
        <a:bodyPr/>
        <a:lstStyle/>
        <a:p>
          <a:r>
            <a:rPr lang="el-GR" b="1"/>
            <a:t>Πολύτιμη Εμπειρία:</a:t>
          </a:r>
          <a:r>
            <a:rPr lang="el-GR"/>
            <a:t> Η σχολική επίσκεψη μας επέτρεψε να δούμε πώς οι ευρωπαϊκές πολιτικές για τη συμπερίληψη εφαρμόζονται στην πράξη.</a:t>
          </a:r>
          <a:endParaRPr lang="en-US"/>
        </a:p>
      </dgm:t>
    </dgm:pt>
    <dgm:pt modelId="{E1B2A387-1F77-4A1C-B784-1BCD962A418A}" type="parTrans" cxnId="{EA1FEC85-258D-44D8-80A2-4605AF1F212A}">
      <dgm:prSet/>
      <dgm:spPr/>
      <dgm:t>
        <a:bodyPr/>
        <a:lstStyle/>
        <a:p>
          <a:endParaRPr lang="en-US"/>
        </a:p>
      </dgm:t>
    </dgm:pt>
    <dgm:pt modelId="{DB7758B6-3B44-4834-9E7C-814D42DCC241}" type="sibTrans" cxnId="{EA1FEC85-258D-44D8-80A2-4605AF1F212A}">
      <dgm:prSet/>
      <dgm:spPr/>
      <dgm:t>
        <a:bodyPr/>
        <a:lstStyle/>
        <a:p>
          <a:endParaRPr lang="en-US"/>
        </a:p>
      </dgm:t>
    </dgm:pt>
    <dgm:pt modelId="{5E5E3035-AE78-41FA-BB2B-C3B64B52AA3B}">
      <dgm:prSet/>
      <dgm:spPr/>
      <dgm:t>
        <a:bodyPr/>
        <a:lstStyle/>
        <a:p>
          <a:r>
            <a:rPr lang="el-GR" b="1"/>
            <a:t>Επόμενο Βήμα:</a:t>
          </a:r>
          <a:r>
            <a:rPr lang="el-GR"/>
            <a:t> Μεταφορά των καλών πρακτικών, των εργαλείων αξιολόγησης και των βιωματικών ασκήσεων SEN στο δικό μας σχολικό περιβάλλον.</a:t>
          </a:r>
          <a:endParaRPr lang="en-US"/>
        </a:p>
      </dgm:t>
    </dgm:pt>
    <dgm:pt modelId="{38014461-242A-4580-BB62-817B4E9421E8}" type="parTrans" cxnId="{2E87D5A3-6009-43F9-85FF-A6464A73A821}">
      <dgm:prSet/>
      <dgm:spPr/>
      <dgm:t>
        <a:bodyPr/>
        <a:lstStyle/>
        <a:p>
          <a:endParaRPr lang="en-US"/>
        </a:p>
      </dgm:t>
    </dgm:pt>
    <dgm:pt modelId="{6414395C-4EFB-46D0-96AD-A047A7276D0F}" type="sibTrans" cxnId="{2E87D5A3-6009-43F9-85FF-A6464A73A821}">
      <dgm:prSet/>
      <dgm:spPr/>
      <dgm:t>
        <a:bodyPr/>
        <a:lstStyle/>
        <a:p>
          <a:endParaRPr lang="en-US"/>
        </a:p>
      </dgm:t>
    </dgm:pt>
    <dgm:pt modelId="{7F727C75-9FB2-4560-A019-0B8EAF52F810}" type="pres">
      <dgm:prSet presAssocID="{500F2B80-D144-49D5-B9AB-E863A29B3E45}" presName="outerComposite" presStyleCnt="0">
        <dgm:presLayoutVars>
          <dgm:chMax val="5"/>
          <dgm:dir/>
          <dgm:resizeHandles val="exact"/>
        </dgm:presLayoutVars>
      </dgm:prSet>
      <dgm:spPr/>
    </dgm:pt>
    <dgm:pt modelId="{CA6276D2-CED3-48F9-913B-2755C3650984}" type="pres">
      <dgm:prSet presAssocID="{500F2B80-D144-49D5-B9AB-E863A29B3E45}" presName="dummyMaxCanvas" presStyleCnt="0">
        <dgm:presLayoutVars/>
      </dgm:prSet>
      <dgm:spPr/>
    </dgm:pt>
    <dgm:pt modelId="{087327A8-0F83-4C7C-A403-8E3E0C55C389}" type="pres">
      <dgm:prSet presAssocID="{500F2B80-D144-49D5-B9AB-E863A29B3E45}" presName="ThreeNodes_1" presStyleLbl="node1" presStyleIdx="0" presStyleCnt="3">
        <dgm:presLayoutVars>
          <dgm:bulletEnabled val="1"/>
        </dgm:presLayoutVars>
      </dgm:prSet>
      <dgm:spPr/>
    </dgm:pt>
    <dgm:pt modelId="{1B3CEA6D-1BEC-48E0-9CFC-83949BED8129}" type="pres">
      <dgm:prSet presAssocID="{500F2B80-D144-49D5-B9AB-E863A29B3E45}" presName="ThreeNodes_2" presStyleLbl="node1" presStyleIdx="1" presStyleCnt="3">
        <dgm:presLayoutVars>
          <dgm:bulletEnabled val="1"/>
        </dgm:presLayoutVars>
      </dgm:prSet>
      <dgm:spPr/>
    </dgm:pt>
    <dgm:pt modelId="{5DE6BE2C-B8DA-4AB3-BFB3-414B7F898BC3}" type="pres">
      <dgm:prSet presAssocID="{500F2B80-D144-49D5-B9AB-E863A29B3E45}" presName="ThreeNodes_3" presStyleLbl="node1" presStyleIdx="2" presStyleCnt="3">
        <dgm:presLayoutVars>
          <dgm:bulletEnabled val="1"/>
        </dgm:presLayoutVars>
      </dgm:prSet>
      <dgm:spPr/>
    </dgm:pt>
    <dgm:pt modelId="{5ED6844C-8AD6-4E75-BA04-FFA834089BFA}" type="pres">
      <dgm:prSet presAssocID="{500F2B80-D144-49D5-B9AB-E863A29B3E45}" presName="ThreeConn_1-2" presStyleLbl="fgAccFollowNode1" presStyleIdx="0" presStyleCnt="2">
        <dgm:presLayoutVars>
          <dgm:bulletEnabled val="1"/>
        </dgm:presLayoutVars>
      </dgm:prSet>
      <dgm:spPr/>
    </dgm:pt>
    <dgm:pt modelId="{AF04DF1E-ADB3-485E-8502-239EE777CC38}" type="pres">
      <dgm:prSet presAssocID="{500F2B80-D144-49D5-B9AB-E863A29B3E45}" presName="ThreeConn_2-3" presStyleLbl="fgAccFollowNode1" presStyleIdx="1" presStyleCnt="2">
        <dgm:presLayoutVars>
          <dgm:bulletEnabled val="1"/>
        </dgm:presLayoutVars>
      </dgm:prSet>
      <dgm:spPr/>
    </dgm:pt>
    <dgm:pt modelId="{3A475B96-4994-4009-AD64-B36E1764FEA7}" type="pres">
      <dgm:prSet presAssocID="{500F2B80-D144-49D5-B9AB-E863A29B3E45}" presName="ThreeNodes_1_text" presStyleLbl="node1" presStyleIdx="2" presStyleCnt="3">
        <dgm:presLayoutVars>
          <dgm:bulletEnabled val="1"/>
        </dgm:presLayoutVars>
      </dgm:prSet>
      <dgm:spPr/>
    </dgm:pt>
    <dgm:pt modelId="{09411CDC-A351-4D77-8AE5-2C4D75ED3BD5}" type="pres">
      <dgm:prSet presAssocID="{500F2B80-D144-49D5-B9AB-E863A29B3E45}" presName="ThreeNodes_2_text" presStyleLbl="node1" presStyleIdx="2" presStyleCnt="3">
        <dgm:presLayoutVars>
          <dgm:bulletEnabled val="1"/>
        </dgm:presLayoutVars>
      </dgm:prSet>
      <dgm:spPr/>
    </dgm:pt>
    <dgm:pt modelId="{E8C66979-20D0-40DA-9F5E-AD32E57FBF11}" type="pres">
      <dgm:prSet presAssocID="{500F2B80-D144-49D5-B9AB-E863A29B3E45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FB2BE908-18F1-4D1B-8133-C3A380CD3983}" type="presOf" srcId="{5E5E3035-AE78-41FA-BB2B-C3B64B52AA3B}" destId="{E8C66979-20D0-40DA-9F5E-AD32E57FBF11}" srcOrd="1" destOrd="0" presId="urn:microsoft.com/office/officeart/2005/8/layout/vProcess5"/>
    <dgm:cxn modelId="{50176D0B-EA73-4CB7-BCBB-9F4086D5103E}" srcId="{500F2B80-D144-49D5-B9AB-E863A29B3E45}" destId="{E0F48E9E-4175-46F3-B6DE-D8AB179B708E}" srcOrd="0" destOrd="0" parTransId="{1B9466CD-991E-4902-8B85-C55B39085FC8}" sibTransId="{90A45B88-23A3-4E36-AE0A-611356FA7975}"/>
    <dgm:cxn modelId="{C5A2971C-5050-4453-B189-295F0E584691}" type="presOf" srcId="{E0F48E9E-4175-46F3-B6DE-D8AB179B708E}" destId="{087327A8-0F83-4C7C-A403-8E3E0C55C389}" srcOrd="0" destOrd="0" presId="urn:microsoft.com/office/officeart/2005/8/layout/vProcess5"/>
    <dgm:cxn modelId="{6F110C2F-8A50-46FD-89A5-C1D35F9796B4}" type="presOf" srcId="{E0F48E9E-4175-46F3-B6DE-D8AB179B708E}" destId="{3A475B96-4994-4009-AD64-B36E1764FEA7}" srcOrd="1" destOrd="0" presId="urn:microsoft.com/office/officeart/2005/8/layout/vProcess5"/>
    <dgm:cxn modelId="{55876985-EEAB-4016-BED2-F1DB3656F611}" type="presOf" srcId="{107F5562-EC23-42FE-81CC-7D2AB046AFEB}" destId="{09411CDC-A351-4D77-8AE5-2C4D75ED3BD5}" srcOrd="1" destOrd="0" presId="urn:microsoft.com/office/officeart/2005/8/layout/vProcess5"/>
    <dgm:cxn modelId="{EA1FEC85-258D-44D8-80A2-4605AF1F212A}" srcId="{500F2B80-D144-49D5-B9AB-E863A29B3E45}" destId="{107F5562-EC23-42FE-81CC-7D2AB046AFEB}" srcOrd="1" destOrd="0" parTransId="{E1B2A387-1F77-4A1C-B784-1BCD962A418A}" sibTransId="{DB7758B6-3B44-4834-9E7C-814D42DCC241}"/>
    <dgm:cxn modelId="{2E87D5A3-6009-43F9-85FF-A6464A73A821}" srcId="{500F2B80-D144-49D5-B9AB-E863A29B3E45}" destId="{5E5E3035-AE78-41FA-BB2B-C3B64B52AA3B}" srcOrd="2" destOrd="0" parTransId="{38014461-242A-4580-BB62-817B4E9421E8}" sibTransId="{6414395C-4EFB-46D0-96AD-A047A7276D0F}"/>
    <dgm:cxn modelId="{4A1294B3-16AC-465E-9004-8C660F4048C5}" type="presOf" srcId="{5E5E3035-AE78-41FA-BB2B-C3B64B52AA3B}" destId="{5DE6BE2C-B8DA-4AB3-BFB3-414B7F898BC3}" srcOrd="0" destOrd="0" presId="urn:microsoft.com/office/officeart/2005/8/layout/vProcess5"/>
    <dgm:cxn modelId="{FC2228BC-7A47-4EF7-A69E-C413EAC3D655}" type="presOf" srcId="{DB7758B6-3B44-4834-9E7C-814D42DCC241}" destId="{AF04DF1E-ADB3-485E-8502-239EE777CC38}" srcOrd="0" destOrd="0" presId="urn:microsoft.com/office/officeart/2005/8/layout/vProcess5"/>
    <dgm:cxn modelId="{F49E6CC5-8BB3-455F-9986-CAE00C33B4D2}" type="presOf" srcId="{500F2B80-D144-49D5-B9AB-E863A29B3E45}" destId="{7F727C75-9FB2-4560-A019-0B8EAF52F810}" srcOrd="0" destOrd="0" presId="urn:microsoft.com/office/officeart/2005/8/layout/vProcess5"/>
    <dgm:cxn modelId="{C45878C7-D429-4ED8-9187-B34530D1F999}" type="presOf" srcId="{107F5562-EC23-42FE-81CC-7D2AB046AFEB}" destId="{1B3CEA6D-1BEC-48E0-9CFC-83949BED8129}" srcOrd="0" destOrd="0" presId="urn:microsoft.com/office/officeart/2005/8/layout/vProcess5"/>
    <dgm:cxn modelId="{95A5E8CC-7980-4A1B-A8B8-ABAA2FB79C1D}" type="presOf" srcId="{90A45B88-23A3-4E36-AE0A-611356FA7975}" destId="{5ED6844C-8AD6-4E75-BA04-FFA834089BFA}" srcOrd="0" destOrd="0" presId="urn:microsoft.com/office/officeart/2005/8/layout/vProcess5"/>
    <dgm:cxn modelId="{9E73633C-08AF-48E1-B0B8-490610760083}" type="presParOf" srcId="{7F727C75-9FB2-4560-A019-0B8EAF52F810}" destId="{CA6276D2-CED3-48F9-913B-2755C3650984}" srcOrd="0" destOrd="0" presId="urn:microsoft.com/office/officeart/2005/8/layout/vProcess5"/>
    <dgm:cxn modelId="{63880908-3CBE-448F-8C12-77BDAB4625D1}" type="presParOf" srcId="{7F727C75-9FB2-4560-A019-0B8EAF52F810}" destId="{087327A8-0F83-4C7C-A403-8E3E0C55C389}" srcOrd="1" destOrd="0" presId="urn:microsoft.com/office/officeart/2005/8/layout/vProcess5"/>
    <dgm:cxn modelId="{0F856A9D-5DAB-4405-BF1A-EDBEDFAF722D}" type="presParOf" srcId="{7F727C75-9FB2-4560-A019-0B8EAF52F810}" destId="{1B3CEA6D-1BEC-48E0-9CFC-83949BED8129}" srcOrd="2" destOrd="0" presId="urn:microsoft.com/office/officeart/2005/8/layout/vProcess5"/>
    <dgm:cxn modelId="{85FC3BDE-56AB-4E29-A6C7-485C8A5EAC46}" type="presParOf" srcId="{7F727C75-9FB2-4560-A019-0B8EAF52F810}" destId="{5DE6BE2C-B8DA-4AB3-BFB3-414B7F898BC3}" srcOrd="3" destOrd="0" presId="urn:microsoft.com/office/officeart/2005/8/layout/vProcess5"/>
    <dgm:cxn modelId="{ACE0C837-E866-4E6E-87F0-CD3E33F5D924}" type="presParOf" srcId="{7F727C75-9FB2-4560-A019-0B8EAF52F810}" destId="{5ED6844C-8AD6-4E75-BA04-FFA834089BFA}" srcOrd="4" destOrd="0" presId="urn:microsoft.com/office/officeart/2005/8/layout/vProcess5"/>
    <dgm:cxn modelId="{70514DF4-2275-449A-A2E5-09C95EB4B700}" type="presParOf" srcId="{7F727C75-9FB2-4560-A019-0B8EAF52F810}" destId="{AF04DF1E-ADB3-485E-8502-239EE777CC38}" srcOrd="5" destOrd="0" presId="urn:microsoft.com/office/officeart/2005/8/layout/vProcess5"/>
    <dgm:cxn modelId="{A2FC3034-B026-4868-A554-038C308B02C9}" type="presParOf" srcId="{7F727C75-9FB2-4560-A019-0B8EAF52F810}" destId="{3A475B96-4994-4009-AD64-B36E1764FEA7}" srcOrd="6" destOrd="0" presId="urn:microsoft.com/office/officeart/2005/8/layout/vProcess5"/>
    <dgm:cxn modelId="{50A0C81B-8318-42D9-944E-6B5ADA6ABF51}" type="presParOf" srcId="{7F727C75-9FB2-4560-A019-0B8EAF52F810}" destId="{09411CDC-A351-4D77-8AE5-2C4D75ED3BD5}" srcOrd="7" destOrd="0" presId="urn:microsoft.com/office/officeart/2005/8/layout/vProcess5"/>
    <dgm:cxn modelId="{5B7F59B7-6045-41FD-B3E4-C2466654FEA4}" type="presParOf" srcId="{7F727C75-9FB2-4560-A019-0B8EAF52F810}" destId="{E8C66979-20D0-40DA-9F5E-AD32E57FBF1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A9166-D5CE-4F2B-9B58-30F67C2CF9B1}">
      <dsp:nvSpPr>
        <dsp:cNvPr id="0" name=""/>
        <dsp:cNvSpPr/>
      </dsp:nvSpPr>
      <dsp:spPr>
        <a:xfrm>
          <a:off x="0" y="0"/>
          <a:ext cx="9257289" cy="112166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b="0" i="0" kern="1200" baseline="0" dirty="0"/>
            <a:t>Κατανόηση της διαφορετικότητας στην εκπαίδευση. </a:t>
          </a:r>
          <a:endParaRPr lang="en-US" sz="3000" kern="1200" dirty="0"/>
        </a:p>
      </dsp:txBody>
      <dsp:txXfrm>
        <a:off x="32852" y="32852"/>
        <a:ext cx="8046931" cy="1055956"/>
      </dsp:txXfrm>
    </dsp:sp>
    <dsp:sp modelId="{E84B4CFB-9428-4CCD-92CE-E81264AB0113}">
      <dsp:nvSpPr>
        <dsp:cNvPr id="0" name=""/>
        <dsp:cNvSpPr/>
      </dsp:nvSpPr>
      <dsp:spPr>
        <a:xfrm>
          <a:off x="816819" y="1308603"/>
          <a:ext cx="9257289" cy="1121660"/>
        </a:xfrm>
        <a:prstGeom prst="roundRect">
          <a:avLst>
            <a:gd name="adj" fmla="val 10000"/>
          </a:avLst>
        </a:prstGeom>
        <a:solidFill>
          <a:schemeClr val="accent2">
            <a:hueOff val="3536049"/>
            <a:satOff val="-13319"/>
            <a:lumOff val="1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b="0" i="0" kern="1200" baseline="0"/>
            <a:t>Δημιουργία συμπεριληπτικών μαθησιακών περιβαλλόντων. </a:t>
          </a:r>
          <a:endParaRPr lang="en-US" sz="3000" kern="1200"/>
        </a:p>
      </dsp:txBody>
      <dsp:txXfrm>
        <a:off x="849671" y="1341455"/>
        <a:ext cx="7645686" cy="1055956"/>
      </dsp:txXfrm>
    </dsp:sp>
    <dsp:sp modelId="{B660C218-29C7-40B5-9E6A-37AECA2E3A28}">
      <dsp:nvSpPr>
        <dsp:cNvPr id="0" name=""/>
        <dsp:cNvSpPr/>
      </dsp:nvSpPr>
      <dsp:spPr>
        <a:xfrm>
          <a:off x="1633639" y="2617207"/>
          <a:ext cx="9257289" cy="1121660"/>
        </a:xfrm>
        <a:prstGeom prst="roundRect">
          <a:avLst>
            <a:gd name="adj" fmla="val 10000"/>
          </a:avLst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000" b="0" i="0" kern="1200" baseline="0"/>
            <a:t>Ανάπτυξη δεξιοτήτων αποτελεσματικής διαχείρισης τάξης. </a:t>
          </a:r>
          <a:endParaRPr lang="en-US" sz="3000" kern="1200"/>
        </a:p>
      </dsp:txBody>
      <dsp:txXfrm>
        <a:off x="1666491" y="2650059"/>
        <a:ext cx="7645686" cy="1055956"/>
      </dsp:txXfrm>
    </dsp:sp>
    <dsp:sp modelId="{18D56662-C1FE-496C-B255-9544D7C08509}">
      <dsp:nvSpPr>
        <dsp:cNvPr id="0" name=""/>
        <dsp:cNvSpPr/>
      </dsp:nvSpPr>
      <dsp:spPr>
        <a:xfrm>
          <a:off x="8528210" y="850592"/>
          <a:ext cx="729079" cy="72907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8692253" y="850592"/>
        <a:ext cx="400993" cy="548632"/>
      </dsp:txXfrm>
    </dsp:sp>
    <dsp:sp modelId="{F2388B25-4223-45C3-808F-FA62535DF368}">
      <dsp:nvSpPr>
        <dsp:cNvPr id="0" name=""/>
        <dsp:cNvSpPr/>
      </dsp:nvSpPr>
      <dsp:spPr>
        <a:xfrm>
          <a:off x="9345030" y="2151718"/>
          <a:ext cx="729079" cy="72907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7414874"/>
            <a:satOff val="-7406"/>
            <a:lumOff val="341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7414874"/>
              <a:satOff val="-7406"/>
              <a:lumOff val="34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9509073" y="2151718"/>
        <a:ext cx="400993" cy="5486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CE8B20-A3B6-4A0F-BF32-832CF0B44995}">
      <dsp:nvSpPr>
        <dsp:cNvPr id="0" name=""/>
        <dsp:cNvSpPr/>
      </dsp:nvSpPr>
      <dsp:spPr>
        <a:xfrm>
          <a:off x="0" y="0"/>
          <a:ext cx="5556640" cy="9200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/>
            <a:t>Module 1: Εισαγωγή (Inclusive Education)</a:t>
          </a:r>
          <a:endParaRPr lang="en-US" sz="1700" kern="1200"/>
        </a:p>
      </dsp:txBody>
      <dsp:txXfrm>
        <a:off x="26947" y="26947"/>
        <a:ext cx="4456215" cy="866132"/>
      </dsp:txXfrm>
    </dsp:sp>
    <dsp:sp modelId="{15C4CC19-3304-40B0-ABC5-EE031B18C53D}">
      <dsp:nvSpPr>
        <dsp:cNvPr id="0" name=""/>
        <dsp:cNvSpPr/>
      </dsp:nvSpPr>
      <dsp:spPr>
        <a:xfrm>
          <a:off x="414943" y="1047808"/>
          <a:ext cx="5556640" cy="9200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Ανάλυση των εννοιών της συμπερίληψης, της διαφορετικότητας και της ισότητας (equity).</a:t>
          </a:r>
          <a:endParaRPr lang="en-US" sz="1700" kern="1200"/>
        </a:p>
      </dsp:txBody>
      <dsp:txXfrm>
        <a:off x="441890" y="1074755"/>
        <a:ext cx="4489784" cy="866132"/>
      </dsp:txXfrm>
    </dsp:sp>
    <dsp:sp modelId="{7080F44C-3C75-44EF-91CD-F471583BCC73}">
      <dsp:nvSpPr>
        <dsp:cNvPr id="0" name=""/>
        <dsp:cNvSpPr/>
      </dsp:nvSpPr>
      <dsp:spPr>
        <a:xfrm>
          <a:off x="829887" y="2095616"/>
          <a:ext cx="5556640" cy="9200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Στρατηγικές για την αποδοχή των πολιτισμικών, κοινωνικών και ατομικών διαφορών.</a:t>
          </a:r>
          <a:endParaRPr lang="en-US" sz="1700" kern="1200"/>
        </a:p>
      </dsp:txBody>
      <dsp:txXfrm>
        <a:off x="856834" y="2122563"/>
        <a:ext cx="4489784" cy="866132"/>
      </dsp:txXfrm>
    </dsp:sp>
    <dsp:sp modelId="{EBE54D1E-0ACB-4570-B9D3-4E3E698C401F}">
      <dsp:nvSpPr>
        <dsp:cNvPr id="0" name=""/>
        <dsp:cNvSpPr/>
      </dsp:nvSpPr>
      <dsp:spPr>
        <a:xfrm>
          <a:off x="1244831" y="3143424"/>
          <a:ext cx="5556640" cy="92002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/>
            <a:t>Module 2: Workshop SEN </a:t>
          </a:r>
          <a:endParaRPr lang="en-US" sz="1700" kern="1200"/>
        </a:p>
      </dsp:txBody>
      <dsp:txXfrm>
        <a:off x="1271778" y="3170371"/>
        <a:ext cx="4489784" cy="866132"/>
      </dsp:txXfrm>
    </dsp:sp>
    <dsp:sp modelId="{8AF0E2ED-239B-434F-B2AE-5100502B5650}">
      <dsp:nvSpPr>
        <dsp:cNvPr id="0" name=""/>
        <dsp:cNvSpPr/>
      </dsp:nvSpPr>
      <dsp:spPr>
        <a:xfrm>
          <a:off x="1659775" y="4191233"/>
          <a:ext cx="5556640" cy="920026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Πρακτικές προσεγγίσεις για την υποστήριξη μαθητών με μαθησιακές ή άλλες δυσκολίες μέσα στη γενική τάξη.</a:t>
          </a:r>
          <a:endParaRPr lang="en-US" sz="1700" kern="1200"/>
        </a:p>
      </dsp:txBody>
      <dsp:txXfrm>
        <a:off x="1686722" y="4218180"/>
        <a:ext cx="4489784" cy="866132"/>
      </dsp:txXfrm>
    </dsp:sp>
    <dsp:sp modelId="{DD865790-F0B8-4019-8FB0-98A12F12AA69}">
      <dsp:nvSpPr>
        <dsp:cNvPr id="0" name=""/>
        <dsp:cNvSpPr/>
      </dsp:nvSpPr>
      <dsp:spPr>
        <a:xfrm>
          <a:off x="4958622" y="672130"/>
          <a:ext cx="598017" cy="5980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5093176" y="672130"/>
        <a:ext cx="328909" cy="450008"/>
      </dsp:txXfrm>
    </dsp:sp>
    <dsp:sp modelId="{127EF742-D329-48E3-81A1-5E16F22F2127}">
      <dsp:nvSpPr>
        <dsp:cNvPr id="0" name=""/>
        <dsp:cNvSpPr/>
      </dsp:nvSpPr>
      <dsp:spPr>
        <a:xfrm>
          <a:off x="5373566" y="1719938"/>
          <a:ext cx="598017" cy="59801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5508120" y="1719938"/>
        <a:ext cx="328909" cy="450008"/>
      </dsp:txXfrm>
    </dsp:sp>
    <dsp:sp modelId="{526559A8-E0CA-403F-8D14-9A15A20A793D}">
      <dsp:nvSpPr>
        <dsp:cNvPr id="0" name=""/>
        <dsp:cNvSpPr/>
      </dsp:nvSpPr>
      <dsp:spPr>
        <a:xfrm>
          <a:off x="5788510" y="2752413"/>
          <a:ext cx="598017" cy="59801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5923064" y="2752413"/>
        <a:ext cx="328909" cy="450008"/>
      </dsp:txXfrm>
    </dsp:sp>
    <dsp:sp modelId="{73A210B9-224D-4845-A931-EAA3663EFA12}">
      <dsp:nvSpPr>
        <dsp:cNvPr id="0" name=""/>
        <dsp:cNvSpPr/>
      </dsp:nvSpPr>
      <dsp:spPr>
        <a:xfrm>
          <a:off x="6203454" y="3810444"/>
          <a:ext cx="598017" cy="59801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338008" y="3810444"/>
        <a:ext cx="328909" cy="4500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4D16B6-E098-4622-BB52-61A02B6226AD}">
      <dsp:nvSpPr>
        <dsp:cNvPr id="0" name=""/>
        <dsp:cNvSpPr/>
      </dsp:nvSpPr>
      <dsp:spPr>
        <a:xfrm>
          <a:off x="0" y="58898"/>
          <a:ext cx="6479357" cy="7558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b="1" kern="1200"/>
            <a:t>Module 3: Στρατηγικές Συμπεριληπτικής Διδασκαλίας (Inclusive Teaching Strategies)</a:t>
          </a:r>
          <a:endParaRPr lang="en-US" sz="1900" kern="1200"/>
        </a:p>
      </dsp:txBody>
      <dsp:txXfrm>
        <a:off x="36896" y="95794"/>
        <a:ext cx="6405565" cy="682028"/>
      </dsp:txXfrm>
    </dsp:sp>
    <dsp:sp modelId="{144601C4-731B-44B8-B5C4-945911BE3F3F}">
      <dsp:nvSpPr>
        <dsp:cNvPr id="0" name=""/>
        <dsp:cNvSpPr/>
      </dsp:nvSpPr>
      <dsp:spPr>
        <a:xfrm>
          <a:off x="0" y="869439"/>
          <a:ext cx="6479357" cy="755820"/>
        </a:xfrm>
        <a:prstGeom prst="roundRect">
          <a:avLst/>
        </a:prstGeom>
        <a:solidFill>
          <a:schemeClr val="accent5">
            <a:hueOff val="1802159"/>
            <a:satOff val="-4508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Μέθοδοι για τον σχεδιασμό αναλυτικών προγραμμάτων (curricula) που απευθύνονται σε όλους.</a:t>
          </a:r>
          <a:endParaRPr lang="en-US" sz="1900" kern="1200"/>
        </a:p>
      </dsp:txBody>
      <dsp:txXfrm>
        <a:off x="36896" y="906335"/>
        <a:ext cx="6405565" cy="682028"/>
      </dsp:txXfrm>
    </dsp:sp>
    <dsp:sp modelId="{20B6C720-EB85-45DF-87FE-D46A2B4E2BE2}">
      <dsp:nvSpPr>
        <dsp:cNvPr id="0" name=""/>
        <dsp:cNvSpPr/>
      </dsp:nvSpPr>
      <dsp:spPr>
        <a:xfrm>
          <a:off x="0" y="1679979"/>
          <a:ext cx="6479357" cy="755820"/>
        </a:xfrm>
        <a:prstGeom prst="roundRect">
          <a:avLst/>
        </a:prstGeom>
        <a:solidFill>
          <a:schemeClr val="accent5">
            <a:hueOff val="3604318"/>
            <a:satOff val="-90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Καλλιέργεια του "αίσθηματος του ανήκειν" (sense of belonging) μέσα από συμμετοχικές δραστηριότητες.</a:t>
          </a:r>
          <a:endParaRPr lang="en-US" sz="1900" kern="1200"/>
        </a:p>
      </dsp:txBody>
      <dsp:txXfrm>
        <a:off x="36896" y="1716875"/>
        <a:ext cx="6405565" cy="682028"/>
      </dsp:txXfrm>
    </dsp:sp>
    <dsp:sp modelId="{3A76BED3-BDC5-4A21-BC64-615C5DF10472}">
      <dsp:nvSpPr>
        <dsp:cNvPr id="0" name=""/>
        <dsp:cNvSpPr/>
      </dsp:nvSpPr>
      <dsp:spPr>
        <a:xfrm>
          <a:off x="0" y="2490519"/>
          <a:ext cx="6479357" cy="755820"/>
        </a:xfrm>
        <a:prstGeom prst="roundRect">
          <a:avLst/>
        </a:prstGeom>
        <a:solidFill>
          <a:schemeClr val="accent5">
            <a:hueOff val="5406476"/>
            <a:satOff val="-13523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b="1" kern="1200"/>
            <a:t>Module 4: Αξιολόγηση και Εξατομικευμένη Υποστήριξη (Assessment &amp; Individual Support)</a:t>
          </a:r>
          <a:endParaRPr lang="en-US" sz="1900" kern="1200"/>
        </a:p>
      </dsp:txBody>
      <dsp:txXfrm>
        <a:off x="36896" y="2527415"/>
        <a:ext cx="6405565" cy="682028"/>
      </dsp:txXfrm>
    </dsp:sp>
    <dsp:sp modelId="{1DA7E34D-D87A-47DD-A841-C45D2BA606DD}">
      <dsp:nvSpPr>
        <dsp:cNvPr id="0" name=""/>
        <dsp:cNvSpPr/>
      </dsp:nvSpPr>
      <dsp:spPr>
        <a:xfrm>
          <a:off x="0" y="3301059"/>
          <a:ext cx="6479357" cy="755820"/>
        </a:xfrm>
        <a:prstGeom prst="roundRect">
          <a:avLst/>
        </a:prstGeom>
        <a:solidFill>
          <a:schemeClr val="accent5">
            <a:hueOff val="7208635"/>
            <a:satOff val="-18031"/>
            <a:lumOff val="-1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Εργαλεία για εναλλακτικές και δίκαιες μορφές αξιολόγησης.</a:t>
          </a:r>
          <a:endParaRPr lang="en-US" sz="1900" kern="1200"/>
        </a:p>
      </dsp:txBody>
      <dsp:txXfrm>
        <a:off x="36896" y="3337955"/>
        <a:ext cx="6405565" cy="682028"/>
      </dsp:txXfrm>
    </dsp:sp>
    <dsp:sp modelId="{AF46E68F-8C33-4D74-B93D-FC853F2D580F}">
      <dsp:nvSpPr>
        <dsp:cNvPr id="0" name=""/>
        <dsp:cNvSpPr/>
      </dsp:nvSpPr>
      <dsp:spPr>
        <a:xfrm>
          <a:off x="0" y="4111599"/>
          <a:ext cx="6479357" cy="755820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Σχεδιασμός πρακτικών για την κάλυψη των ιδιαίτερων αναγκών κάθε μαθητή ξεχωριστά.</a:t>
          </a:r>
          <a:endParaRPr lang="en-US" sz="1900" kern="1200"/>
        </a:p>
      </dsp:txBody>
      <dsp:txXfrm>
        <a:off x="36896" y="4148495"/>
        <a:ext cx="6405565" cy="6820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7AF8C5-24AF-4EC2-8914-296B6773636E}">
      <dsp:nvSpPr>
        <dsp:cNvPr id="0" name=""/>
        <dsp:cNvSpPr/>
      </dsp:nvSpPr>
      <dsp:spPr>
        <a:xfrm>
          <a:off x="0" y="29257"/>
          <a:ext cx="6479357" cy="118023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i="1" kern="1200"/>
            <a:t>Η θεωρία στην πράξη</a:t>
          </a:r>
          <a:endParaRPr lang="en-US" sz="1700" kern="1200"/>
        </a:p>
      </dsp:txBody>
      <dsp:txXfrm>
        <a:off x="57614" y="86871"/>
        <a:ext cx="6364129" cy="1065002"/>
      </dsp:txXfrm>
    </dsp:sp>
    <dsp:sp modelId="{ED31148D-1889-499A-A4D7-CF4F5400448D}">
      <dsp:nvSpPr>
        <dsp:cNvPr id="0" name=""/>
        <dsp:cNvSpPr/>
      </dsp:nvSpPr>
      <dsp:spPr>
        <a:xfrm>
          <a:off x="0" y="1258448"/>
          <a:ext cx="6479357" cy="1180230"/>
        </a:xfrm>
        <a:prstGeom prst="roundRect">
          <a:avLst/>
        </a:prstGeom>
        <a:solidFill>
          <a:schemeClr val="accent5">
            <a:hueOff val="3003598"/>
            <a:satOff val="-7513"/>
            <a:lumOff val="-81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Στο πλαίσιο του προγράμματος, πραγματοποιήθηκε επίσκεψη σε σχολείο της περιοχής υποδοχής:</a:t>
          </a:r>
          <a:endParaRPr lang="en-US" sz="1700" kern="1200"/>
        </a:p>
      </dsp:txBody>
      <dsp:txXfrm>
        <a:off x="57614" y="1316062"/>
        <a:ext cx="6364129" cy="1065002"/>
      </dsp:txXfrm>
    </dsp:sp>
    <dsp:sp modelId="{EBCE524A-5B4F-4145-8BAE-C698520F81DE}">
      <dsp:nvSpPr>
        <dsp:cNvPr id="0" name=""/>
        <dsp:cNvSpPr/>
      </dsp:nvSpPr>
      <dsp:spPr>
        <a:xfrm>
          <a:off x="0" y="2487639"/>
          <a:ext cx="6479357" cy="1180230"/>
        </a:xfrm>
        <a:prstGeom prst="roundRect">
          <a:avLst/>
        </a:prstGeom>
        <a:solidFill>
          <a:schemeClr val="accent5">
            <a:hueOff val="6007196"/>
            <a:satOff val="-15026"/>
            <a:lumOff val="-163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/>
            <a:t>Ξενάγηση:</a:t>
          </a:r>
          <a:r>
            <a:rPr lang="el-GR" sz="1700" kern="1200"/>
            <a:t> Γνωριμία με τις υποδομές, τις αίθουσες και το περιβάλλον του σχολείου.</a:t>
          </a:r>
          <a:endParaRPr lang="en-US" sz="1700" kern="1200"/>
        </a:p>
      </dsp:txBody>
      <dsp:txXfrm>
        <a:off x="57614" y="2545253"/>
        <a:ext cx="6364129" cy="1065002"/>
      </dsp:txXfrm>
    </dsp:sp>
    <dsp:sp modelId="{43AB359B-68CE-47BE-8392-A04F44406F47}">
      <dsp:nvSpPr>
        <dsp:cNvPr id="0" name=""/>
        <dsp:cNvSpPr/>
      </dsp:nvSpPr>
      <dsp:spPr>
        <a:xfrm>
          <a:off x="0" y="3716829"/>
          <a:ext cx="6479357" cy="1180230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b="1" kern="1200"/>
            <a:t>Συζήτηση με τον Διευθυντή &amp; το Προσωπικό:</a:t>
          </a:r>
          <a:r>
            <a:rPr lang="el-GR" sz="1700" kern="1200"/>
            <a:t> Ανταλλαγή απόψεων με τους μάχιμους εκπαιδευτικούς για το πώς εφαρμόζουν τις στρατηγικές συμπερίληψης και τη διαχείριση της τάξης στην καθημερινή σχολική πραγματικότητα.</a:t>
          </a:r>
          <a:endParaRPr lang="en-US" sz="1700" kern="1200"/>
        </a:p>
      </dsp:txBody>
      <dsp:txXfrm>
        <a:off x="57614" y="3774443"/>
        <a:ext cx="6364129" cy="10650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7327A8-0F83-4C7C-A403-8E3E0C55C389}">
      <dsp:nvSpPr>
        <dsp:cNvPr id="0" name=""/>
        <dsp:cNvSpPr/>
      </dsp:nvSpPr>
      <dsp:spPr>
        <a:xfrm>
          <a:off x="0" y="0"/>
          <a:ext cx="9257289" cy="112165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/>
            <a:t>Ολοκληρωμένη Προσέγγιση:</a:t>
          </a:r>
          <a:r>
            <a:rPr lang="el-GR" sz="2100" kern="1200"/>
            <a:t> Από το θεωρητικό υπόβαθρο (Module 1), στις ειδικές ανάγκες (Module 2) και τις πρακτικές διδασκαλίας/αξιολόγησης (Modules 3 &amp; 4).</a:t>
          </a:r>
          <a:endParaRPr lang="en-US" sz="2100" kern="1200"/>
        </a:p>
      </dsp:txBody>
      <dsp:txXfrm>
        <a:off x="32852" y="32852"/>
        <a:ext cx="8046932" cy="1055954"/>
      </dsp:txXfrm>
    </dsp:sp>
    <dsp:sp modelId="{1B3CEA6D-1BEC-48E0-9CFC-83949BED8129}">
      <dsp:nvSpPr>
        <dsp:cNvPr id="0" name=""/>
        <dsp:cNvSpPr/>
      </dsp:nvSpPr>
      <dsp:spPr>
        <a:xfrm>
          <a:off x="816819" y="1308602"/>
          <a:ext cx="9257289" cy="1121658"/>
        </a:xfrm>
        <a:prstGeom prst="roundRect">
          <a:avLst>
            <a:gd name="adj" fmla="val 10000"/>
          </a:avLst>
        </a:prstGeom>
        <a:solidFill>
          <a:schemeClr val="accent2">
            <a:hueOff val="3536049"/>
            <a:satOff val="-13319"/>
            <a:lumOff val="1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/>
            <a:t>Πολύτιμη Εμπειρία:</a:t>
          </a:r>
          <a:r>
            <a:rPr lang="el-GR" sz="2100" kern="1200"/>
            <a:t> Η σχολική επίσκεψη μας επέτρεψε να δούμε πώς οι ευρωπαϊκές πολιτικές για τη συμπερίληψη εφαρμόζονται στην πράξη.</a:t>
          </a:r>
          <a:endParaRPr lang="en-US" sz="2100" kern="1200"/>
        </a:p>
      </dsp:txBody>
      <dsp:txXfrm>
        <a:off x="849671" y="1341454"/>
        <a:ext cx="7645687" cy="1055954"/>
      </dsp:txXfrm>
    </dsp:sp>
    <dsp:sp modelId="{5DE6BE2C-B8DA-4AB3-BFB3-414B7F898BC3}">
      <dsp:nvSpPr>
        <dsp:cNvPr id="0" name=""/>
        <dsp:cNvSpPr/>
      </dsp:nvSpPr>
      <dsp:spPr>
        <a:xfrm>
          <a:off x="1633639" y="2617204"/>
          <a:ext cx="9257289" cy="1121658"/>
        </a:xfrm>
        <a:prstGeom prst="roundRect">
          <a:avLst>
            <a:gd name="adj" fmla="val 10000"/>
          </a:avLst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100" b="1" kern="1200"/>
            <a:t>Επόμενο Βήμα:</a:t>
          </a:r>
          <a:r>
            <a:rPr lang="el-GR" sz="2100" kern="1200"/>
            <a:t> Μεταφορά των καλών πρακτικών, των εργαλείων αξιολόγησης και των βιωματικών ασκήσεων SEN στο δικό μας σχολικό περιβάλλον.</a:t>
          </a:r>
          <a:endParaRPr lang="en-US" sz="2100" kern="1200"/>
        </a:p>
      </dsp:txBody>
      <dsp:txXfrm>
        <a:off x="1666491" y="2650056"/>
        <a:ext cx="7645687" cy="1055954"/>
      </dsp:txXfrm>
    </dsp:sp>
    <dsp:sp modelId="{5ED6844C-8AD6-4E75-BA04-FFA834089BFA}">
      <dsp:nvSpPr>
        <dsp:cNvPr id="0" name=""/>
        <dsp:cNvSpPr/>
      </dsp:nvSpPr>
      <dsp:spPr>
        <a:xfrm>
          <a:off x="8528211" y="850591"/>
          <a:ext cx="729078" cy="72907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8692254" y="850591"/>
        <a:ext cx="400992" cy="548631"/>
      </dsp:txXfrm>
    </dsp:sp>
    <dsp:sp modelId="{AF04DF1E-ADB3-485E-8502-239EE777CC38}">
      <dsp:nvSpPr>
        <dsp:cNvPr id="0" name=""/>
        <dsp:cNvSpPr/>
      </dsp:nvSpPr>
      <dsp:spPr>
        <a:xfrm>
          <a:off x="9345031" y="2151715"/>
          <a:ext cx="729078" cy="72907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7414874"/>
            <a:satOff val="-7406"/>
            <a:lumOff val="341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7414874"/>
              <a:satOff val="-7406"/>
              <a:lumOff val="34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300" kern="1200"/>
        </a:p>
      </dsp:txBody>
      <dsp:txXfrm>
        <a:off x="9509074" y="2151715"/>
        <a:ext cx="400992" cy="5486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967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83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241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4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467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21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6/15/2026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9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6/15/2026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38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6/15/2026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9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85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6/15/2026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5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6/15/2026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4845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D1D2CD-954D-4C4D-B505-05EAD159B2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B3A1B3CB-9DEF-BE42-38C7-F88D80F76F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600"/>
            <a:ext cx="4670661" cy="3030842"/>
          </a:xfrm>
        </p:spPr>
        <p:txBody>
          <a:bodyPr>
            <a:normAutofit/>
          </a:bodyPr>
          <a:lstStyle/>
          <a:p>
            <a:r>
              <a:rPr lang="en-US" dirty="0"/>
              <a:t>Inclusion, Diversity &amp; Multiculturality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F06869F-7BB2-DF1B-B2A5-151C128F3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4670660" cy="1287887"/>
          </a:xfrm>
        </p:spPr>
        <p:txBody>
          <a:bodyPr>
            <a:normAutofit/>
          </a:bodyPr>
          <a:lstStyle/>
          <a:p>
            <a:r>
              <a:rPr lang="en-US" dirty="0" err="1"/>
              <a:t>SpainBcn</a:t>
            </a:r>
            <a:r>
              <a:rPr lang="en-US" dirty="0"/>
              <a:t>- </a:t>
            </a:r>
            <a:r>
              <a:rPr lang="en-US" dirty="0" err="1"/>
              <a:t>Progmas</a:t>
            </a:r>
            <a:r>
              <a:rPr lang="en-US" dirty="0"/>
              <a:t>- Staff Training Week in Barcelona</a:t>
            </a:r>
          </a:p>
          <a:p>
            <a:r>
              <a:rPr lang="en-US" dirty="0"/>
              <a:t>1-1 </a:t>
            </a:r>
            <a:r>
              <a:rPr lang="el-GR" dirty="0"/>
              <a:t>Ιουνίου, 2026</a:t>
            </a:r>
            <a:r>
              <a:rPr lang="en-US" dirty="0"/>
              <a:t>  </a:t>
            </a:r>
            <a:endParaRPr lang="el-GR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32AEA7-A24A-45A9-BF8F-D0AFF34DF6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805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Χέρια που κρατά wrists και interlinked για τη φόρμα ενός κύκλου">
            <a:extLst>
              <a:ext uri="{FF2B5EF4-FFF2-40B4-BE49-F238E27FC236}">
                <a16:creationId xmlns:a16="http://schemas.microsoft.com/office/drawing/2014/main" id="{BB7FB9B8-B9C4-56A8-71C3-58E58AED9A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4190" r="20555" b="-1"/>
          <a:stretch>
            <a:fillRect/>
          </a:stretch>
        </p:blipFill>
        <p:spPr>
          <a:xfrm>
            <a:off x="6515100" y="10"/>
            <a:ext cx="567690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91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2ED230F-C1EF-8513-7AB9-05200D937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100"/>
              <a:t>Στόχος:</a:t>
            </a:r>
            <a:br>
              <a:rPr lang="el-GR" sz="3100"/>
            </a:br>
            <a:r>
              <a:rPr lang="el-GR" sz="3100" i="1" dirty="0"/>
              <a:t>Πώς μπορούμε να μετατρέψουμε την πολυμορφία σε δύναμη;</a:t>
            </a:r>
            <a:endParaRPr lang="el-GR" sz="3100" i="1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Rectangle 2">
            <a:extLst>
              <a:ext uri="{FF2B5EF4-FFF2-40B4-BE49-F238E27FC236}">
                <a16:creationId xmlns:a16="http://schemas.microsoft.com/office/drawing/2014/main" id="{3314AB93-2AEE-B131-44D5-029C61F31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503531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5522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80D43CE-0AD2-C55D-E336-E8B40BA57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l-GR" sz="3600"/>
              <a:t>Δομή: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30137678-1AD2-A21E-C4DD-D51B783F8A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978464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457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2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4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FD806C7C-3365-C5F3-F710-2210AD0345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0577919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8778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13545FEF-B5A0-D726-78BF-DC3240C17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0"/>
            <a:ext cx="3750579" cy="3919267"/>
          </a:xfrm>
        </p:spPr>
        <p:txBody>
          <a:bodyPr anchor="t">
            <a:normAutofit/>
          </a:bodyPr>
          <a:lstStyle/>
          <a:p>
            <a:r>
              <a:rPr lang="el-GR" dirty="0"/>
              <a:t>4. Εκπαιδευτική Επίσκεψη σε Σχολείο</a:t>
            </a:r>
            <a:br>
              <a:rPr lang="el-GR" dirty="0"/>
            </a:br>
            <a:endParaRPr lang="el-GR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Θέση περιεχομένου 2">
            <a:extLst>
              <a:ext uri="{FF2B5EF4-FFF2-40B4-BE49-F238E27FC236}">
                <a16:creationId xmlns:a16="http://schemas.microsoft.com/office/drawing/2014/main" id="{B63AF0E4-A870-2E2E-AF63-DB7D3B2241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2136612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8180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D1B446FB-CC50-F584-25D9-EB74DEF6F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l-GR" dirty="0"/>
              <a:t>5. Κύρια Οφέλη &amp; Συμπεράσματα</a:t>
            </a:r>
            <a:br>
              <a:rPr lang="el-GR" dirty="0"/>
            </a:br>
            <a:endParaRPr lang="el-GR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extBox 4">
            <a:extLst>
              <a:ext uri="{FF2B5EF4-FFF2-40B4-BE49-F238E27FC236}">
                <a16:creationId xmlns:a16="http://schemas.microsoft.com/office/drawing/2014/main" id="{DE8D7FB9-A2EA-734F-29D0-5202C6E7A7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2529424"/>
              </p:ext>
            </p:extLst>
          </p:nvPr>
        </p:nvGraphicFramePr>
        <p:xfrm>
          <a:off x="640079" y="2559050"/>
          <a:ext cx="10890929" cy="373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5650722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327</Words>
  <Application>Microsoft Office PowerPoint</Application>
  <PresentationFormat>Ευρεία οθόνη</PresentationFormat>
  <Paragraphs>28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DashVTI</vt:lpstr>
      <vt:lpstr>Inclusion, Diversity &amp; Multiculturality</vt:lpstr>
      <vt:lpstr>Στόχος: Πώς μπορούμε να μετατρέψουμε την πολυμορφία σε δύναμη;</vt:lpstr>
      <vt:lpstr>Δομή:</vt:lpstr>
      <vt:lpstr>Παρουσίαση του PowerPoint</vt:lpstr>
      <vt:lpstr>4. Εκπαιδευτική Επίσκεψη σε Σχολείο </vt:lpstr>
      <vt:lpstr>5. Κύρια Οφέλη &amp; Συμπεράσματα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Inclusion, Diversity &amp; Multiculturality</dc:title>
  <dc:creator>panayiota ropali</dc:creator>
  <cp:lastModifiedBy>Παναγιώτα Ρόπαλη</cp:lastModifiedBy>
  <cp:revision>2</cp:revision>
  <dcterms:created xsi:type="dcterms:W3CDTF">2026-06-14T07:03:20Z</dcterms:created>
  <dcterms:modified xsi:type="dcterms:W3CDTF">2026-06-15T07:03:31Z</dcterms:modified>
</cp:coreProperties>
</file>